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7"/>
  </p:notesMasterIdLst>
  <p:sldIdLst>
    <p:sldId id="256" r:id="rId5"/>
    <p:sldId id="257" r:id="rId6"/>
    <p:sldId id="258" r:id="rId7"/>
    <p:sldId id="259" r:id="rId8"/>
    <p:sldId id="260" r:id="rId9"/>
    <p:sldId id="262" r:id="rId10"/>
    <p:sldId id="268" r:id="rId11"/>
    <p:sldId id="280" r:id="rId12"/>
    <p:sldId id="1271" r:id="rId13"/>
    <p:sldId id="1272" r:id="rId14"/>
    <p:sldId id="264" r:id="rId15"/>
    <p:sldId id="265" r:id="rId16"/>
    <p:sldId id="266" r:id="rId17"/>
    <p:sldId id="1266" r:id="rId18"/>
    <p:sldId id="267" r:id="rId19"/>
    <p:sldId id="269" r:id="rId20"/>
    <p:sldId id="270" r:id="rId21"/>
    <p:sldId id="271" r:id="rId22"/>
    <p:sldId id="272" r:id="rId23"/>
    <p:sldId id="273" r:id="rId24"/>
    <p:sldId id="274" r:id="rId25"/>
    <p:sldId id="278" r:id="rId26"/>
  </p:sldIdLst>
  <p:sldSz cx="18288000" cy="10287000"/>
  <p:notesSz cx="6858000" cy="9144000"/>
  <p:embeddedFontLst>
    <p:embeddedFont>
      <p:font typeface="DIN Next Slab Pro 1" panose="020B0604020202020204" charset="0"/>
      <p:regular r:id="rId28"/>
    </p:embeddedFont>
    <p:embeddedFont>
      <p:font typeface="DIN Next Slab Pro 2" panose="020B0604020202020204" charset="0"/>
      <p:regular r:id="rId29"/>
    </p:embeddedFont>
    <p:embeddedFont>
      <p:font typeface="Open Sans" panose="020B060603050402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3CE977-540F-4F84-B497-112D870C42A7}" v="590" dt="2024-02-19T10:29:04.9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904" autoAdjust="0"/>
  </p:normalViewPr>
  <p:slideViewPr>
    <p:cSldViewPr snapToGrid="0">
      <p:cViewPr varScale="1">
        <p:scale>
          <a:sx n="68" d="100"/>
          <a:sy n="68" d="100"/>
        </p:scale>
        <p:origin x="1234"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ebi Bettina" userId="S::bettina.aebi@stv-fsg.ch::cc07bc8e-ec01-49a8-9547-90036cd0894b" providerId="AD" clId="Web-{4FAC18C6-4951-453F-4B5C-F330E4034731}"/>
    <pc:docChg chg="modSld">
      <pc:chgData name="Aebi Bettina" userId="S::bettina.aebi@stv-fsg.ch::cc07bc8e-ec01-49a8-9547-90036cd0894b" providerId="AD" clId="Web-{4FAC18C6-4951-453F-4B5C-F330E4034731}" dt="2023-11-01T08:50:17.902" v="5" actId="20577"/>
      <pc:docMkLst>
        <pc:docMk/>
      </pc:docMkLst>
      <pc:sldChg chg="modSp">
        <pc:chgData name="Aebi Bettina" userId="S::bettina.aebi@stv-fsg.ch::cc07bc8e-ec01-49a8-9547-90036cd0894b" providerId="AD" clId="Web-{4FAC18C6-4951-453F-4B5C-F330E4034731}" dt="2023-11-01T08:50:17.902" v="5" actId="20577"/>
        <pc:sldMkLst>
          <pc:docMk/>
          <pc:sldMk cId="3982938020" sldId="281"/>
        </pc:sldMkLst>
        <pc:spChg chg="mod">
          <ac:chgData name="Aebi Bettina" userId="S::bettina.aebi@stv-fsg.ch::cc07bc8e-ec01-49a8-9547-90036cd0894b" providerId="AD" clId="Web-{4FAC18C6-4951-453F-4B5C-F330E4034731}" dt="2023-11-01T08:50:17.902" v="5" actId="20577"/>
          <ac:spMkLst>
            <pc:docMk/>
            <pc:sldMk cId="3982938020" sldId="281"/>
            <ac:spMk id="14" creationId="{7358C769-04AB-A2CC-6573-AA58DDB5833F}"/>
          </ac:spMkLst>
        </pc:spChg>
      </pc:sldChg>
    </pc:docChg>
  </pc:docChgLst>
  <pc:docChgLst>
    <pc:chgData name="Kempter Naomi" userId="S::naomi.kempter@stv-fsg.ch::ba4eafba-ff99-42b8-aa8f-8efb483e1a46" providerId="AD" clId="Web-{C48875C5-BF1C-B36D-9F73-B2CA5A62E6D7}"/>
    <pc:docChg chg="modSld">
      <pc:chgData name="Kempter Naomi" userId="S::naomi.kempter@stv-fsg.ch::ba4eafba-ff99-42b8-aa8f-8efb483e1a46" providerId="AD" clId="Web-{C48875C5-BF1C-B36D-9F73-B2CA5A62E6D7}" dt="2023-10-23T09:25:32.438" v="0" actId="1076"/>
      <pc:docMkLst>
        <pc:docMk/>
      </pc:docMkLst>
      <pc:sldChg chg="modSp">
        <pc:chgData name="Kempter Naomi" userId="S::naomi.kempter@stv-fsg.ch::ba4eafba-ff99-42b8-aa8f-8efb483e1a46" providerId="AD" clId="Web-{C48875C5-BF1C-B36D-9F73-B2CA5A62E6D7}" dt="2023-10-23T09:25:32.438" v="0" actId="1076"/>
        <pc:sldMkLst>
          <pc:docMk/>
          <pc:sldMk cId="3982938020" sldId="281"/>
        </pc:sldMkLst>
        <pc:picChg chg="mod">
          <ac:chgData name="Kempter Naomi" userId="S::naomi.kempter@stv-fsg.ch::ba4eafba-ff99-42b8-aa8f-8efb483e1a46" providerId="AD" clId="Web-{C48875C5-BF1C-B36D-9F73-B2CA5A62E6D7}" dt="2023-10-23T09:25:32.438" v="0" actId="1076"/>
          <ac:picMkLst>
            <pc:docMk/>
            <pc:sldMk cId="3982938020" sldId="281"/>
            <ac:picMk id="15" creationId="{3F4B9C7E-227F-693B-D66A-B0418A2EA134}"/>
          </ac:picMkLst>
        </pc:picChg>
      </pc:sldChg>
    </pc:docChg>
  </pc:docChgLst>
  <pc:docChgLst>
    <pc:chgData name="Heer Ramona" userId="4a11991c-ea92-41ff-b563-b5a8b7e99bba" providerId="ADAL" clId="{5D3CE977-540F-4F84-B497-112D870C42A7}"/>
    <pc:docChg chg="undo redo custSel addSld delSld modSld sldOrd">
      <pc:chgData name="Heer Ramona" userId="4a11991c-ea92-41ff-b563-b5a8b7e99bba" providerId="ADAL" clId="{5D3CE977-540F-4F84-B497-112D870C42A7}" dt="2024-02-27T15:26:43.508" v="906"/>
      <pc:docMkLst>
        <pc:docMk/>
      </pc:docMkLst>
      <pc:sldChg chg="addSp delSp modSp mod">
        <pc:chgData name="Heer Ramona" userId="4a11991c-ea92-41ff-b563-b5a8b7e99bba" providerId="ADAL" clId="{5D3CE977-540F-4F84-B497-112D870C42A7}" dt="2024-02-19T14:26:42.350" v="893" actId="14100"/>
        <pc:sldMkLst>
          <pc:docMk/>
          <pc:sldMk cId="0" sldId="258"/>
        </pc:sldMkLst>
        <pc:spChg chg="add del">
          <ac:chgData name="Heer Ramona" userId="4a11991c-ea92-41ff-b563-b5a8b7e99bba" providerId="ADAL" clId="{5D3CE977-540F-4F84-B497-112D870C42A7}" dt="2024-02-14T13:00:19.582" v="3" actId="21"/>
          <ac:spMkLst>
            <pc:docMk/>
            <pc:sldMk cId="0" sldId="258"/>
            <ac:spMk id="5" creationId="{00000000-0000-0000-0000-000000000000}"/>
          </ac:spMkLst>
        </pc:spChg>
        <pc:spChg chg="mod">
          <ac:chgData name="Heer Ramona" userId="4a11991c-ea92-41ff-b563-b5a8b7e99bba" providerId="ADAL" clId="{5D3CE977-540F-4F84-B497-112D870C42A7}" dt="2024-02-14T15:05:59.979" v="70" actId="790"/>
          <ac:spMkLst>
            <pc:docMk/>
            <pc:sldMk cId="0" sldId="258"/>
            <ac:spMk id="7" creationId="{00000000-0000-0000-0000-000000000000}"/>
          </ac:spMkLst>
        </pc:spChg>
        <pc:spChg chg="mod">
          <ac:chgData name="Heer Ramona" userId="4a11991c-ea92-41ff-b563-b5a8b7e99bba" providerId="ADAL" clId="{5D3CE977-540F-4F84-B497-112D870C42A7}" dt="2024-02-19T14:26:42.350" v="893" actId="14100"/>
          <ac:spMkLst>
            <pc:docMk/>
            <pc:sldMk cId="0" sldId="258"/>
            <ac:spMk id="10" creationId="{00000000-0000-0000-0000-000000000000}"/>
          </ac:spMkLst>
        </pc:spChg>
        <pc:spChg chg="mod">
          <ac:chgData name="Heer Ramona" userId="4a11991c-ea92-41ff-b563-b5a8b7e99bba" providerId="ADAL" clId="{5D3CE977-540F-4F84-B497-112D870C42A7}" dt="2024-02-14T13:04:38.698" v="4" actId="790"/>
          <ac:spMkLst>
            <pc:docMk/>
            <pc:sldMk cId="0" sldId="258"/>
            <ac:spMk id="11" creationId="{00000000-0000-0000-0000-000000000000}"/>
          </ac:spMkLst>
        </pc:spChg>
      </pc:sldChg>
      <pc:sldChg chg="modSp modNotesTx">
        <pc:chgData name="Heer Ramona" userId="4a11991c-ea92-41ff-b563-b5a8b7e99bba" providerId="ADAL" clId="{5D3CE977-540F-4F84-B497-112D870C42A7}" dt="2024-02-19T14:26:56.929" v="895" actId="20577"/>
        <pc:sldMkLst>
          <pc:docMk/>
          <pc:sldMk cId="0" sldId="259"/>
        </pc:sldMkLst>
        <pc:spChg chg="mod">
          <ac:chgData name="Heer Ramona" userId="4a11991c-ea92-41ff-b563-b5a8b7e99bba" providerId="ADAL" clId="{5D3CE977-540F-4F84-B497-112D870C42A7}" dt="2024-02-19T10:29:04.942" v="848"/>
          <ac:spMkLst>
            <pc:docMk/>
            <pc:sldMk cId="0" sldId="259"/>
            <ac:spMk id="2" creationId="{00000000-0000-0000-0000-000000000000}"/>
          </ac:spMkLst>
        </pc:spChg>
      </pc:sldChg>
      <pc:sldChg chg="modNotesTx">
        <pc:chgData name="Heer Ramona" userId="4a11991c-ea92-41ff-b563-b5a8b7e99bba" providerId="ADAL" clId="{5D3CE977-540F-4F84-B497-112D870C42A7}" dt="2024-02-19T10:30:38.624" v="851"/>
        <pc:sldMkLst>
          <pc:docMk/>
          <pc:sldMk cId="0" sldId="260"/>
        </pc:sldMkLst>
      </pc:sldChg>
      <pc:sldChg chg="modNotesTx">
        <pc:chgData name="Heer Ramona" userId="4a11991c-ea92-41ff-b563-b5a8b7e99bba" providerId="ADAL" clId="{5D3CE977-540F-4F84-B497-112D870C42A7}" dt="2024-02-16T07:24:54.698" v="473"/>
        <pc:sldMkLst>
          <pc:docMk/>
          <pc:sldMk cId="0" sldId="262"/>
        </pc:sldMkLst>
      </pc:sldChg>
      <pc:sldChg chg="del">
        <pc:chgData name="Heer Ramona" userId="4a11991c-ea92-41ff-b563-b5a8b7e99bba" providerId="ADAL" clId="{5D3CE977-540F-4F84-B497-112D870C42A7}" dt="2024-02-16T07:19:49.950" v="258" actId="2696"/>
        <pc:sldMkLst>
          <pc:docMk/>
          <pc:sldMk cId="0" sldId="263"/>
        </pc:sldMkLst>
      </pc:sldChg>
      <pc:sldChg chg="addSp delSp modSp mod">
        <pc:chgData name="Heer Ramona" userId="4a11991c-ea92-41ff-b563-b5a8b7e99bba" providerId="ADAL" clId="{5D3CE977-540F-4F84-B497-112D870C42A7}" dt="2024-02-19T13:59:35.342" v="859" actId="478"/>
        <pc:sldMkLst>
          <pc:docMk/>
          <pc:sldMk cId="0" sldId="264"/>
        </pc:sldMkLst>
        <pc:spChg chg="add del mod">
          <ac:chgData name="Heer Ramona" userId="4a11991c-ea92-41ff-b563-b5a8b7e99bba" providerId="ADAL" clId="{5D3CE977-540F-4F84-B497-112D870C42A7}" dt="2024-02-19T13:59:35.342" v="859" actId="478"/>
          <ac:spMkLst>
            <pc:docMk/>
            <pc:sldMk cId="0" sldId="264"/>
            <ac:spMk id="3" creationId="{0163AEA0-831D-0C0C-A71D-1D37292CAE31}"/>
          </ac:spMkLst>
        </pc:spChg>
        <pc:spChg chg="add del">
          <ac:chgData name="Heer Ramona" userId="4a11991c-ea92-41ff-b563-b5a8b7e99bba" providerId="ADAL" clId="{5D3CE977-540F-4F84-B497-112D870C42A7}" dt="2024-02-14T15:11:52.601" v="72" actId="478"/>
          <ac:spMkLst>
            <pc:docMk/>
            <pc:sldMk cId="0" sldId="264"/>
            <ac:spMk id="3" creationId="{F5613757-65E1-29A6-AD8B-CD64549F68BD}"/>
          </ac:spMkLst>
        </pc:spChg>
        <pc:spChg chg="add mod">
          <ac:chgData name="Heer Ramona" userId="4a11991c-ea92-41ff-b563-b5a8b7e99bba" providerId="ADAL" clId="{5D3CE977-540F-4F84-B497-112D870C42A7}" dt="2024-02-14T15:19:06.563" v="169" actId="242"/>
          <ac:spMkLst>
            <pc:docMk/>
            <pc:sldMk cId="0" sldId="264"/>
            <ac:spMk id="11" creationId="{3C11E8F5-470E-D54E-829D-EC23A74AE8F9}"/>
          </ac:spMkLst>
        </pc:spChg>
        <pc:spChg chg="add mod">
          <ac:chgData name="Heer Ramona" userId="4a11991c-ea92-41ff-b563-b5a8b7e99bba" providerId="ADAL" clId="{5D3CE977-540F-4F84-B497-112D870C42A7}" dt="2024-02-14T15:19:47.708" v="189" actId="1076"/>
          <ac:spMkLst>
            <pc:docMk/>
            <pc:sldMk cId="0" sldId="264"/>
            <ac:spMk id="13" creationId="{842B684F-213A-E3B0-80C6-A19034B5D0CB}"/>
          </ac:spMkLst>
        </pc:spChg>
        <pc:spChg chg="add mod">
          <ac:chgData name="Heer Ramona" userId="4a11991c-ea92-41ff-b563-b5a8b7e99bba" providerId="ADAL" clId="{5D3CE977-540F-4F84-B497-112D870C42A7}" dt="2024-02-14T15:26:03.367" v="240" actId="20577"/>
          <ac:spMkLst>
            <pc:docMk/>
            <pc:sldMk cId="0" sldId="264"/>
            <ac:spMk id="14" creationId="{8DED09E4-9737-D020-CBD3-5EE42E05FA47}"/>
          </ac:spMkLst>
        </pc:spChg>
        <pc:picChg chg="add mod">
          <ac:chgData name="Heer Ramona" userId="4a11991c-ea92-41ff-b563-b5a8b7e99bba" providerId="ADAL" clId="{5D3CE977-540F-4F84-B497-112D870C42A7}" dt="2024-02-14T15:16:08.776" v="85" actId="14100"/>
          <ac:picMkLst>
            <pc:docMk/>
            <pc:sldMk cId="0" sldId="264"/>
            <ac:picMk id="7" creationId="{3E55732E-98C5-6E14-E865-F9DA4325B2CD}"/>
          </ac:picMkLst>
        </pc:picChg>
        <pc:picChg chg="add mod">
          <ac:chgData name="Heer Ramona" userId="4a11991c-ea92-41ff-b563-b5a8b7e99bba" providerId="ADAL" clId="{5D3CE977-540F-4F84-B497-112D870C42A7}" dt="2024-02-14T15:37:44.558" v="242" actId="1076"/>
          <ac:picMkLst>
            <pc:docMk/>
            <pc:sldMk cId="0" sldId="264"/>
            <ac:picMk id="8" creationId="{D77555D0-1C9D-5DE0-3291-92DC1F485B63}"/>
          </ac:picMkLst>
        </pc:picChg>
        <pc:picChg chg="add mod">
          <ac:chgData name="Heer Ramona" userId="4a11991c-ea92-41ff-b563-b5a8b7e99bba" providerId="ADAL" clId="{5D3CE977-540F-4F84-B497-112D870C42A7}" dt="2024-02-14T15:16:44.909" v="89" actId="1076"/>
          <ac:picMkLst>
            <pc:docMk/>
            <pc:sldMk cId="0" sldId="264"/>
            <ac:picMk id="10" creationId="{0FBEA7B2-32BF-22F5-9425-4DE50C8268FB}"/>
          </ac:picMkLst>
        </pc:picChg>
        <pc:picChg chg="mod">
          <ac:chgData name="Heer Ramona" userId="4a11991c-ea92-41ff-b563-b5a8b7e99bba" providerId="ADAL" clId="{5D3CE977-540F-4F84-B497-112D870C42A7}" dt="2024-02-14T15:15:40.651" v="75" actId="1076"/>
          <ac:picMkLst>
            <pc:docMk/>
            <pc:sldMk cId="0" sldId="264"/>
            <ac:picMk id="12" creationId="{2EB2331B-CEC1-64FE-C510-76235C8834C8}"/>
          </ac:picMkLst>
        </pc:picChg>
      </pc:sldChg>
      <pc:sldChg chg="modNotesTx">
        <pc:chgData name="Heer Ramona" userId="4a11991c-ea92-41ff-b563-b5a8b7e99bba" providerId="ADAL" clId="{5D3CE977-540F-4F84-B497-112D870C42A7}" dt="2024-02-16T07:37:50.548" v="818" actId="20577"/>
        <pc:sldMkLst>
          <pc:docMk/>
          <pc:sldMk cId="0" sldId="265"/>
        </pc:sldMkLst>
      </pc:sldChg>
      <pc:sldChg chg="add del modNotesTx">
        <pc:chgData name="Heer Ramona" userId="4a11991c-ea92-41ff-b563-b5a8b7e99bba" providerId="ADAL" clId="{5D3CE977-540F-4F84-B497-112D870C42A7}" dt="2024-02-27T15:26:43.508" v="906"/>
        <pc:sldMkLst>
          <pc:docMk/>
          <pc:sldMk cId="0" sldId="266"/>
        </pc:sldMkLst>
      </pc:sldChg>
      <pc:sldChg chg="addSp delSp mod">
        <pc:chgData name="Heer Ramona" userId="4a11991c-ea92-41ff-b563-b5a8b7e99bba" providerId="ADAL" clId="{5D3CE977-540F-4F84-B497-112D870C42A7}" dt="2024-02-14T14:53:10.053" v="69" actId="478"/>
        <pc:sldMkLst>
          <pc:docMk/>
          <pc:sldMk cId="0" sldId="267"/>
        </pc:sldMkLst>
        <pc:spChg chg="add del">
          <ac:chgData name="Heer Ramona" userId="4a11991c-ea92-41ff-b563-b5a8b7e99bba" providerId="ADAL" clId="{5D3CE977-540F-4F84-B497-112D870C42A7}" dt="2024-02-14T14:53:10.053" v="69" actId="478"/>
          <ac:spMkLst>
            <pc:docMk/>
            <pc:sldMk cId="0" sldId="267"/>
            <ac:spMk id="3" creationId="{00000000-0000-0000-0000-000000000000}"/>
          </ac:spMkLst>
        </pc:spChg>
      </pc:sldChg>
      <pc:sldChg chg="ord">
        <pc:chgData name="Heer Ramona" userId="4a11991c-ea92-41ff-b563-b5a8b7e99bba" providerId="ADAL" clId="{5D3CE977-540F-4F84-B497-112D870C42A7}" dt="2024-02-16T07:31:36.019" v="712"/>
        <pc:sldMkLst>
          <pc:docMk/>
          <pc:sldMk cId="0" sldId="268"/>
        </pc:sldMkLst>
      </pc:sldChg>
      <pc:sldChg chg="modSp mod modNotesTx">
        <pc:chgData name="Heer Ramona" userId="4a11991c-ea92-41ff-b563-b5a8b7e99bba" providerId="ADAL" clId="{5D3CE977-540F-4F84-B497-112D870C42A7}" dt="2024-02-19T14:32:10.865" v="901" actId="20577"/>
        <pc:sldMkLst>
          <pc:docMk/>
          <pc:sldMk cId="0" sldId="269"/>
        </pc:sldMkLst>
        <pc:spChg chg="mod">
          <ac:chgData name="Heer Ramona" userId="4a11991c-ea92-41ff-b563-b5a8b7e99bba" providerId="ADAL" clId="{5D3CE977-540F-4F84-B497-112D870C42A7}" dt="2024-02-14T13:18:04.706" v="65" actId="20577"/>
          <ac:spMkLst>
            <pc:docMk/>
            <pc:sldMk cId="0" sldId="269"/>
            <ac:spMk id="9" creationId="{00000000-0000-0000-0000-000000000000}"/>
          </ac:spMkLst>
        </pc:spChg>
      </pc:sldChg>
      <pc:sldChg chg="addSp delSp modSp mod modNotesTx">
        <pc:chgData name="Heer Ramona" userId="4a11991c-ea92-41ff-b563-b5a8b7e99bba" providerId="ADAL" clId="{5D3CE977-540F-4F84-B497-112D870C42A7}" dt="2024-02-15T08:12:46.496" v="244" actId="115"/>
        <pc:sldMkLst>
          <pc:docMk/>
          <pc:sldMk cId="0" sldId="270"/>
        </pc:sldMkLst>
        <pc:spChg chg="mod">
          <ac:chgData name="Heer Ramona" userId="4a11991c-ea92-41ff-b563-b5a8b7e99bba" providerId="ADAL" clId="{5D3CE977-540F-4F84-B497-112D870C42A7}" dt="2024-02-14T13:17:20.823" v="45" actId="1076"/>
          <ac:spMkLst>
            <pc:docMk/>
            <pc:sldMk cId="0" sldId="270"/>
            <ac:spMk id="4" creationId="{00000000-0000-0000-0000-000000000000}"/>
          </ac:spMkLst>
        </pc:spChg>
        <pc:spChg chg="mod">
          <ac:chgData name="Heer Ramona" userId="4a11991c-ea92-41ff-b563-b5a8b7e99bba" providerId="ADAL" clId="{5D3CE977-540F-4F84-B497-112D870C42A7}" dt="2024-02-14T13:16:17.361" v="13" actId="1076"/>
          <ac:spMkLst>
            <pc:docMk/>
            <pc:sldMk cId="0" sldId="270"/>
            <ac:spMk id="8" creationId="{00000000-0000-0000-0000-000000000000}"/>
          </ac:spMkLst>
        </pc:spChg>
        <pc:spChg chg="del">
          <ac:chgData name="Heer Ramona" userId="4a11991c-ea92-41ff-b563-b5a8b7e99bba" providerId="ADAL" clId="{5D3CE977-540F-4F84-B497-112D870C42A7}" dt="2024-02-14T13:16:30.986" v="17" actId="478"/>
          <ac:spMkLst>
            <pc:docMk/>
            <pc:sldMk cId="0" sldId="270"/>
            <ac:spMk id="9" creationId="{00000000-0000-0000-0000-000000000000}"/>
          </ac:spMkLst>
        </pc:spChg>
        <pc:spChg chg="del">
          <ac:chgData name="Heer Ramona" userId="4a11991c-ea92-41ff-b563-b5a8b7e99bba" providerId="ADAL" clId="{5D3CE977-540F-4F84-B497-112D870C42A7}" dt="2024-02-14T13:16:55.818" v="23" actId="478"/>
          <ac:spMkLst>
            <pc:docMk/>
            <pc:sldMk cId="0" sldId="270"/>
            <ac:spMk id="11" creationId="{00000000-0000-0000-0000-000000000000}"/>
          </ac:spMkLst>
        </pc:spChg>
        <pc:spChg chg="mod">
          <ac:chgData name="Heer Ramona" userId="4a11991c-ea92-41ff-b563-b5a8b7e99bba" providerId="ADAL" clId="{5D3CE977-540F-4F84-B497-112D870C42A7}" dt="2024-02-14T13:17:46.042" v="57" actId="20577"/>
          <ac:spMkLst>
            <pc:docMk/>
            <pc:sldMk cId="0" sldId="270"/>
            <ac:spMk id="12" creationId="{00000000-0000-0000-0000-000000000000}"/>
          </ac:spMkLst>
        </pc:spChg>
        <pc:spChg chg="mod">
          <ac:chgData name="Heer Ramona" userId="4a11991c-ea92-41ff-b563-b5a8b7e99bba" providerId="ADAL" clId="{5D3CE977-540F-4F84-B497-112D870C42A7}" dt="2024-02-14T13:17:42.003" v="56" actId="1076"/>
          <ac:spMkLst>
            <pc:docMk/>
            <pc:sldMk cId="0" sldId="270"/>
            <ac:spMk id="13" creationId="{00000000-0000-0000-0000-000000000000}"/>
          </ac:spMkLst>
        </pc:spChg>
        <pc:spChg chg="mod">
          <ac:chgData name="Heer Ramona" userId="4a11991c-ea92-41ff-b563-b5a8b7e99bba" providerId="ADAL" clId="{5D3CE977-540F-4F84-B497-112D870C42A7}" dt="2024-02-14T13:17:28.778" v="46" actId="1076"/>
          <ac:spMkLst>
            <pc:docMk/>
            <pc:sldMk cId="0" sldId="270"/>
            <ac:spMk id="14" creationId="{00000000-0000-0000-0000-000000000000}"/>
          </ac:spMkLst>
        </pc:spChg>
        <pc:spChg chg="mod">
          <ac:chgData name="Heer Ramona" userId="4a11991c-ea92-41ff-b563-b5a8b7e99bba" providerId="ADAL" clId="{5D3CE977-540F-4F84-B497-112D870C42A7}" dt="2024-02-14T13:16:21.372" v="15" actId="20577"/>
          <ac:spMkLst>
            <pc:docMk/>
            <pc:sldMk cId="0" sldId="270"/>
            <ac:spMk id="15" creationId="{00000000-0000-0000-0000-000000000000}"/>
          </ac:spMkLst>
        </pc:spChg>
        <pc:spChg chg="add mod">
          <ac:chgData name="Heer Ramona" userId="4a11991c-ea92-41ff-b563-b5a8b7e99bba" providerId="ADAL" clId="{5D3CE977-540F-4F84-B497-112D870C42A7}" dt="2024-02-14T13:16:48.865" v="22" actId="14100"/>
          <ac:spMkLst>
            <pc:docMk/>
            <pc:sldMk cId="0" sldId="270"/>
            <ac:spMk id="16" creationId="{418EA338-1C5D-1613-E966-5FB20069819F}"/>
          </ac:spMkLst>
        </pc:spChg>
        <pc:spChg chg="add mod">
          <ac:chgData name="Heer Ramona" userId="4a11991c-ea92-41ff-b563-b5a8b7e99bba" providerId="ADAL" clId="{5D3CE977-540F-4F84-B497-112D870C42A7}" dt="2024-02-14T13:17:06.371" v="25" actId="1076"/>
          <ac:spMkLst>
            <pc:docMk/>
            <pc:sldMk cId="0" sldId="270"/>
            <ac:spMk id="17" creationId="{D248FA1C-D4B0-8CB8-22C0-BC2FEEAC74B8}"/>
          </ac:spMkLst>
        </pc:spChg>
      </pc:sldChg>
      <pc:sldChg chg="modNotesTx">
        <pc:chgData name="Heer Ramona" userId="4a11991c-ea92-41ff-b563-b5a8b7e99bba" providerId="ADAL" clId="{5D3CE977-540F-4F84-B497-112D870C42A7}" dt="2024-02-19T14:32:41.236" v="903" actId="20577"/>
        <pc:sldMkLst>
          <pc:docMk/>
          <pc:sldMk cId="0" sldId="271"/>
        </pc:sldMkLst>
      </pc:sldChg>
      <pc:sldChg chg="modNotesTx">
        <pc:chgData name="Heer Ramona" userId="4a11991c-ea92-41ff-b563-b5a8b7e99bba" providerId="ADAL" clId="{5D3CE977-540F-4F84-B497-112D870C42A7}" dt="2024-02-19T14:23:10.114" v="889" actId="20577"/>
        <pc:sldMkLst>
          <pc:docMk/>
          <pc:sldMk cId="0" sldId="272"/>
        </pc:sldMkLst>
      </pc:sldChg>
      <pc:sldChg chg="modNotesTx">
        <pc:chgData name="Heer Ramona" userId="4a11991c-ea92-41ff-b563-b5a8b7e99bba" providerId="ADAL" clId="{5D3CE977-540F-4F84-B497-112D870C42A7}" dt="2024-02-19T14:23:18.890" v="890" actId="20577"/>
        <pc:sldMkLst>
          <pc:docMk/>
          <pc:sldMk cId="0" sldId="273"/>
        </pc:sldMkLst>
      </pc:sldChg>
      <pc:sldChg chg="modNotesTx">
        <pc:chgData name="Heer Ramona" userId="4a11991c-ea92-41ff-b563-b5a8b7e99bba" providerId="ADAL" clId="{5D3CE977-540F-4F84-B497-112D870C42A7}" dt="2024-02-19T14:23:30.114" v="892" actId="6549"/>
        <pc:sldMkLst>
          <pc:docMk/>
          <pc:sldMk cId="0" sldId="274"/>
        </pc:sldMkLst>
      </pc:sldChg>
      <pc:sldChg chg="ord modNotesTx">
        <pc:chgData name="Heer Ramona" userId="4a11991c-ea92-41ff-b563-b5a8b7e99bba" providerId="ADAL" clId="{5D3CE977-540F-4F84-B497-112D870C42A7}" dt="2024-02-16T07:28:34.247" v="703" actId="20577"/>
        <pc:sldMkLst>
          <pc:docMk/>
          <pc:sldMk cId="2403206081" sldId="280"/>
        </pc:sldMkLst>
      </pc:sldChg>
      <pc:sldChg chg="del">
        <pc:chgData name="Heer Ramona" userId="4a11991c-ea92-41ff-b563-b5a8b7e99bba" providerId="ADAL" clId="{5D3CE977-540F-4F84-B497-112D870C42A7}" dt="2024-02-16T07:20:07.767" v="259" actId="2696"/>
        <pc:sldMkLst>
          <pc:docMk/>
          <pc:sldMk cId="3982938020" sldId="281"/>
        </pc:sldMkLst>
      </pc:sldChg>
      <pc:sldChg chg="addSp delSp modSp add mod modShow modNotesTx">
        <pc:chgData name="Heer Ramona" userId="4a11991c-ea92-41ff-b563-b5a8b7e99bba" providerId="ADAL" clId="{5D3CE977-540F-4F84-B497-112D870C42A7}" dt="2024-02-19T14:31:24.138" v="899" actId="20577"/>
        <pc:sldMkLst>
          <pc:docMk/>
          <pc:sldMk cId="845171120" sldId="1266"/>
        </pc:sldMkLst>
        <pc:spChg chg="mod">
          <ac:chgData name="Heer Ramona" userId="4a11991c-ea92-41ff-b563-b5a8b7e99bba" providerId="ADAL" clId="{5D3CE977-540F-4F84-B497-112D870C42A7}" dt="2024-02-19T14:31:05.846" v="898" actId="1076"/>
          <ac:spMkLst>
            <pc:docMk/>
            <pc:sldMk cId="845171120" sldId="1266"/>
            <ac:spMk id="2" creationId="{9CE926D2-CFEA-4AA0-9E8F-8FAF84D95A52}"/>
          </ac:spMkLst>
        </pc:spChg>
        <pc:spChg chg="add mod">
          <ac:chgData name="Heer Ramona" userId="4a11991c-ea92-41ff-b563-b5a8b7e99bba" providerId="ADAL" clId="{5D3CE977-540F-4F84-B497-112D870C42A7}" dt="2024-02-19T14:09:50.245" v="880"/>
          <ac:spMkLst>
            <pc:docMk/>
            <pc:sldMk cId="845171120" sldId="1266"/>
            <ac:spMk id="3" creationId="{AA4DD1D7-5CDB-1EB0-3BFA-8A9ACCA182FB}"/>
          </ac:spMkLst>
        </pc:spChg>
        <pc:picChg chg="add mod">
          <ac:chgData name="Heer Ramona" userId="4a11991c-ea92-41ff-b563-b5a8b7e99bba" providerId="ADAL" clId="{5D3CE977-540F-4F84-B497-112D870C42A7}" dt="2024-02-19T14:12:52.972" v="886" actId="1076"/>
          <ac:picMkLst>
            <pc:docMk/>
            <pc:sldMk cId="845171120" sldId="1266"/>
            <ac:picMk id="4" creationId="{23123EE6-361B-B45F-BDBB-105F9AE7DA66}"/>
          </ac:picMkLst>
        </pc:picChg>
        <pc:picChg chg="del">
          <ac:chgData name="Heer Ramona" userId="4a11991c-ea92-41ff-b563-b5a8b7e99bba" providerId="ADAL" clId="{5D3CE977-540F-4F84-B497-112D870C42A7}" dt="2024-02-19T14:12:50.910" v="885" actId="478"/>
          <ac:picMkLst>
            <pc:docMk/>
            <pc:sldMk cId="845171120" sldId="1266"/>
            <ac:picMk id="6" creationId="{4DCDD85A-A62F-D4A2-1E7E-67C89FBA4390}"/>
          </ac:picMkLst>
        </pc:picChg>
      </pc:sldChg>
      <pc:sldChg chg="add del">
        <pc:chgData name="Heer Ramona" userId="4a11991c-ea92-41ff-b563-b5a8b7e99bba" providerId="ADAL" clId="{5D3CE977-540F-4F84-B497-112D870C42A7}" dt="2024-02-16T07:19:29.981" v="257" actId="2696"/>
        <pc:sldMkLst>
          <pc:docMk/>
          <pc:sldMk cId="98288406" sldId="1270"/>
        </pc:sldMkLst>
      </pc:sldChg>
      <pc:sldChg chg="addSp delSp modSp add mod delAnim modNotesTx">
        <pc:chgData name="Heer Ramona" userId="4a11991c-ea92-41ff-b563-b5a8b7e99bba" providerId="ADAL" clId="{5D3CE977-540F-4F84-B497-112D870C42A7}" dt="2024-02-19T10:34:36.362" v="856" actId="6549"/>
        <pc:sldMkLst>
          <pc:docMk/>
          <pc:sldMk cId="1225780713" sldId="1271"/>
        </pc:sldMkLst>
        <pc:spChg chg="mod">
          <ac:chgData name="Heer Ramona" userId="4a11991c-ea92-41ff-b563-b5a8b7e99bba" providerId="ADAL" clId="{5D3CE977-540F-4F84-B497-112D870C42A7}" dt="2024-02-16T07:23:16.309" v="363" actId="404"/>
          <ac:spMkLst>
            <pc:docMk/>
            <pc:sldMk cId="1225780713" sldId="1271"/>
            <ac:spMk id="14" creationId="{BE534986-E6E7-CFFA-F931-7A98F6641624}"/>
          </ac:spMkLst>
        </pc:spChg>
        <pc:graphicFrameChg chg="add mod">
          <ac:chgData name="Heer Ramona" userId="4a11991c-ea92-41ff-b563-b5a8b7e99bba" providerId="ADAL" clId="{5D3CE977-540F-4F84-B497-112D870C42A7}" dt="2024-02-16T07:19:03.327" v="253" actId="14100"/>
          <ac:graphicFrameMkLst>
            <pc:docMk/>
            <pc:sldMk cId="1225780713" sldId="1271"/>
            <ac:graphicFrameMk id="2" creationId="{54D86583-CE38-9D66-C1B9-8CE859FA0BB3}"/>
          </ac:graphicFrameMkLst>
        </pc:graphicFrameChg>
        <pc:picChg chg="add mod ord">
          <ac:chgData name="Heer Ramona" userId="4a11991c-ea92-41ff-b563-b5a8b7e99bba" providerId="ADAL" clId="{5D3CE977-540F-4F84-B497-112D870C42A7}" dt="2024-02-19T10:34:29.225" v="855" actId="14100"/>
          <ac:picMkLst>
            <pc:docMk/>
            <pc:sldMk cId="1225780713" sldId="1271"/>
            <ac:picMk id="3" creationId="{AD778EFA-4E81-2C75-B891-EA0711BA9AAC}"/>
          </ac:picMkLst>
        </pc:picChg>
        <pc:picChg chg="add mod">
          <ac:chgData name="Heer Ramona" userId="4a11991c-ea92-41ff-b563-b5a8b7e99bba" providerId="ADAL" clId="{5D3CE977-540F-4F84-B497-112D870C42A7}" dt="2024-02-16T07:19:18.304" v="256" actId="1076"/>
          <ac:picMkLst>
            <pc:docMk/>
            <pc:sldMk cId="1225780713" sldId="1271"/>
            <ac:picMk id="4" creationId="{73B09D35-2674-5D39-ABD6-90A3DD76ABB4}"/>
          </ac:picMkLst>
        </pc:picChg>
        <pc:picChg chg="del">
          <ac:chgData name="Heer Ramona" userId="4a11991c-ea92-41ff-b563-b5a8b7e99bba" providerId="ADAL" clId="{5D3CE977-540F-4F84-B497-112D870C42A7}" dt="2024-02-16T07:18:48.643" v="250" actId="478"/>
          <ac:picMkLst>
            <pc:docMk/>
            <pc:sldMk cId="1225780713" sldId="1271"/>
            <ac:picMk id="12" creationId="{838AE851-BB46-72CB-4720-F5249D5F7C0F}"/>
          </ac:picMkLst>
        </pc:picChg>
        <pc:picChg chg="del">
          <ac:chgData name="Heer Ramona" userId="4a11991c-ea92-41ff-b563-b5a8b7e99bba" providerId="ADAL" clId="{5D3CE977-540F-4F84-B497-112D870C42A7}" dt="2024-02-16T07:18:51.046" v="251" actId="478"/>
          <ac:picMkLst>
            <pc:docMk/>
            <pc:sldMk cId="1225780713" sldId="1271"/>
            <ac:picMk id="15" creationId="{F578D35E-7E20-6236-BA87-3F3E88DAAFCB}"/>
          </ac:picMkLst>
        </pc:picChg>
        <pc:picChg chg="del mod">
          <ac:chgData name="Heer Ramona" userId="4a11991c-ea92-41ff-b563-b5a8b7e99bba" providerId="ADAL" clId="{5D3CE977-540F-4F84-B497-112D870C42A7}" dt="2024-02-16T07:23:10.228" v="362" actId="478"/>
          <ac:picMkLst>
            <pc:docMk/>
            <pc:sldMk cId="1225780713" sldId="1271"/>
            <ac:picMk id="17" creationId="{30FA1B17-73C0-9FC1-B2C4-59F851A1CBD6}"/>
          </ac:picMkLst>
        </pc:picChg>
      </pc:sldChg>
      <pc:sldChg chg="addSp delSp modSp add mod modAnim modNotesTx">
        <pc:chgData name="Heer Ramona" userId="4a11991c-ea92-41ff-b563-b5a8b7e99bba" providerId="ADAL" clId="{5D3CE977-540F-4F84-B497-112D870C42A7}" dt="2024-02-16T07:22:27.856" v="356"/>
        <pc:sldMkLst>
          <pc:docMk/>
          <pc:sldMk cId="2663558904" sldId="1272"/>
        </pc:sldMkLst>
        <pc:spChg chg="mod">
          <ac:chgData name="Heer Ramona" userId="4a11991c-ea92-41ff-b563-b5a8b7e99bba" providerId="ADAL" clId="{5D3CE977-540F-4F84-B497-112D870C42A7}" dt="2024-02-16T07:20:24.996" v="274" actId="20577"/>
          <ac:spMkLst>
            <pc:docMk/>
            <pc:sldMk cId="2663558904" sldId="1272"/>
            <ac:spMk id="14" creationId="{F4034F7D-E7E2-B547-9965-8BB87F3A26C2}"/>
          </ac:spMkLst>
        </pc:spChg>
        <pc:graphicFrameChg chg="del">
          <ac:chgData name="Heer Ramona" userId="4a11991c-ea92-41ff-b563-b5a8b7e99bba" providerId="ADAL" clId="{5D3CE977-540F-4F84-B497-112D870C42A7}" dt="2024-02-16T07:20:28.124" v="275" actId="478"/>
          <ac:graphicFrameMkLst>
            <pc:docMk/>
            <pc:sldMk cId="2663558904" sldId="1272"/>
            <ac:graphicFrameMk id="2" creationId="{5E599560-F697-B5F0-D238-C4BCC36487B0}"/>
          </ac:graphicFrameMkLst>
        </pc:graphicFrameChg>
        <pc:picChg chg="del">
          <ac:chgData name="Heer Ramona" userId="4a11991c-ea92-41ff-b563-b5a8b7e99bba" providerId="ADAL" clId="{5D3CE977-540F-4F84-B497-112D870C42A7}" dt="2024-02-16T07:20:29.011" v="276" actId="478"/>
          <ac:picMkLst>
            <pc:docMk/>
            <pc:sldMk cId="2663558904" sldId="1272"/>
            <ac:picMk id="3" creationId="{B1BC3E93-14D2-3DBE-A08D-816709B3FFA6}"/>
          </ac:picMkLst>
        </pc:picChg>
        <pc:picChg chg="del">
          <ac:chgData name="Heer Ramona" userId="4a11991c-ea92-41ff-b563-b5a8b7e99bba" providerId="ADAL" clId="{5D3CE977-540F-4F84-B497-112D870C42A7}" dt="2024-02-16T07:20:29.653" v="277" actId="478"/>
          <ac:picMkLst>
            <pc:docMk/>
            <pc:sldMk cId="2663558904" sldId="1272"/>
            <ac:picMk id="4" creationId="{A6ED382C-1AC6-B0AB-D1B5-7A29DCE2B47A}"/>
          </ac:picMkLst>
        </pc:picChg>
        <pc:picChg chg="add mod">
          <ac:chgData name="Heer Ramona" userId="4a11991c-ea92-41ff-b563-b5a8b7e99bba" providerId="ADAL" clId="{5D3CE977-540F-4F84-B497-112D870C42A7}" dt="2024-02-16T07:22:04.490" v="284" actId="14100"/>
          <ac:picMkLst>
            <pc:docMk/>
            <pc:sldMk cId="2663558904" sldId="1272"/>
            <ac:picMk id="5" creationId="{2AB6F4B9-42A8-61E0-6D38-80992382F703}"/>
          </ac:picMkLst>
        </pc:picChg>
      </pc:sldChg>
      <pc:sldChg chg="new del">
        <pc:chgData name="Heer Ramona" userId="4a11991c-ea92-41ff-b563-b5a8b7e99bba" providerId="ADAL" clId="{5D3CE977-540F-4F84-B497-112D870C42A7}" dt="2024-02-19T14:06:04.359" v="867" actId="2696"/>
        <pc:sldMkLst>
          <pc:docMk/>
          <pc:sldMk cId="1318704366" sldId="1273"/>
        </pc:sldMkLst>
      </pc:sldChg>
      <pc:sldChg chg="add del">
        <pc:chgData name="Heer Ramona" userId="4a11991c-ea92-41ff-b563-b5a8b7e99bba" providerId="ADAL" clId="{5D3CE977-540F-4F84-B497-112D870C42A7}" dt="2024-02-19T14:06:32.449" v="870" actId="2696"/>
        <pc:sldMkLst>
          <pc:docMk/>
          <pc:sldMk cId="1656603717" sldId="1273"/>
        </pc:sldMkLst>
      </pc:sldChg>
      <pc:sldChg chg="add del ord">
        <pc:chgData name="Heer Ramona" userId="4a11991c-ea92-41ff-b563-b5a8b7e99bba" providerId="ADAL" clId="{5D3CE977-540F-4F84-B497-112D870C42A7}" dt="2024-02-19T14:09:53.841" v="881" actId="2696"/>
        <pc:sldMkLst>
          <pc:docMk/>
          <pc:sldMk cId="2478628250" sldId="1273"/>
        </pc:sldMkLst>
      </pc:sldChg>
      <pc:sldChg chg="add del">
        <pc:chgData name="Heer Ramona" userId="4a11991c-ea92-41ff-b563-b5a8b7e99bba" providerId="ADAL" clId="{5D3CE977-540F-4F84-B497-112D870C42A7}" dt="2024-02-19T14:06:32.449" v="870" actId="2696"/>
        <pc:sldMkLst>
          <pc:docMk/>
          <pc:sldMk cId="1217021061" sldId="1274"/>
        </pc:sldMkLst>
      </pc:sldChg>
    </pc:docChg>
  </pc:docChgLst>
  <pc:docChgLst>
    <pc:chgData name="Kempter Naomi" userId="ba4eafba-ff99-42b8-aa8f-8efb483e1a46" providerId="ADAL" clId="{9D0C5023-BC1E-4610-9713-5AA567290243}"/>
    <pc:docChg chg="undo custSel addSld delSld modSld sldOrd">
      <pc:chgData name="Kempter Naomi" userId="ba4eafba-ff99-42b8-aa8f-8efb483e1a46" providerId="ADAL" clId="{9D0C5023-BC1E-4610-9713-5AA567290243}" dt="2023-11-22T13:18:41.086" v="2138" actId="47"/>
      <pc:docMkLst>
        <pc:docMk/>
      </pc:docMkLst>
      <pc:sldChg chg="modSp mod modNotesTx">
        <pc:chgData name="Kempter Naomi" userId="ba4eafba-ff99-42b8-aa8f-8efb483e1a46" providerId="ADAL" clId="{9D0C5023-BC1E-4610-9713-5AA567290243}" dt="2023-11-13T10:47:40.865" v="2136" actId="108"/>
        <pc:sldMkLst>
          <pc:docMk/>
          <pc:sldMk cId="0" sldId="256"/>
        </pc:sldMkLst>
        <pc:spChg chg="mod">
          <ac:chgData name="Kempter Naomi" userId="ba4eafba-ff99-42b8-aa8f-8efb483e1a46" providerId="ADAL" clId="{9D0C5023-BC1E-4610-9713-5AA567290243}" dt="2023-11-13T10:47:40.865" v="2136" actId="108"/>
          <ac:spMkLst>
            <pc:docMk/>
            <pc:sldMk cId="0" sldId="256"/>
            <ac:spMk id="6" creationId="{00000000-0000-0000-0000-000000000000}"/>
          </ac:spMkLst>
        </pc:spChg>
      </pc:sldChg>
      <pc:sldChg chg="modNotesTx">
        <pc:chgData name="Kempter Naomi" userId="ba4eafba-ff99-42b8-aa8f-8efb483e1a46" providerId="ADAL" clId="{9D0C5023-BC1E-4610-9713-5AA567290243}" dt="2023-11-03T10:23:59.048" v="302" actId="20577"/>
        <pc:sldMkLst>
          <pc:docMk/>
          <pc:sldMk cId="0" sldId="257"/>
        </pc:sldMkLst>
      </pc:sldChg>
      <pc:sldChg chg="modNotesTx">
        <pc:chgData name="Kempter Naomi" userId="ba4eafba-ff99-42b8-aa8f-8efb483e1a46" providerId="ADAL" clId="{9D0C5023-BC1E-4610-9713-5AA567290243}" dt="2023-11-03T10:24:29.275" v="369" actId="20577"/>
        <pc:sldMkLst>
          <pc:docMk/>
          <pc:sldMk cId="0" sldId="258"/>
        </pc:sldMkLst>
      </pc:sldChg>
      <pc:sldChg chg="modNotesTx">
        <pc:chgData name="Kempter Naomi" userId="ba4eafba-ff99-42b8-aa8f-8efb483e1a46" providerId="ADAL" clId="{9D0C5023-BC1E-4610-9713-5AA567290243}" dt="2023-10-04T10:02:58.584" v="3"/>
        <pc:sldMkLst>
          <pc:docMk/>
          <pc:sldMk cId="0" sldId="259"/>
        </pc:sldMkLst>
      </pc:sldChg>
      <pc:sldChg chg="modNotesTx">
        <pc:chgData name="Kempter Naomi" userId="ba4eafba-ff99-42b8-aa8f-8efb483e1a46" providerId="ADAL" clId="{9D0C5023-BC1E-4610-9713-5AA567290243}" dt="2023-11-03T10:24:58.062" v="439" actId="20577"/>
        <pc:sldMkLst>
          <pc:docMk/>
          <pc:sldMk cId="0" sldId="260"/>
        </pc:sldMkLst>
      </pc:sldChg>
      <pc:sldChg chg="modNotesTx">
        <pc:chgData name="Kempter Naomi" userId="ba4eafba-ff99-42b8-aa8f-8efb483e1a46" providerId="ADAL" clId="{9D0C5023-BC1E-4610-9713-5AA567290243}" dt="2023-11-03T10:26:21.131" v="579" actId="20577"/>
        <pc:sldMkLst>
          <pc:docMk/>
          <pc:sldMk cId="0" sldId="262"/>
        </pc:sldMkLst>
      </pc:sldChg>
      <pc:sldChg chg="modNotesTx">
        <pc:chgData name="Kempter Naomi" userId="ba4eafba-ff99-42b8-aa8f-8efb483e1a46" providerId="ADAL" clId="{9D0C5023-BC1E-4610-9713-5AA567290243}" dt="2023-11-03T10:27:00.663" v="692" actId="20577"/>
        <pc:sldMkLst>
          <pc:docMk/>
          <pc:sldMk cId="0" sldId="263"/>
        </pc:sldMkLst>
      </pc:sldChg>
      <pc:sldChg chg="addSp delSp modSp mod delAnim modAnim modNotesTx">
        <pc:chgData name="Kempter Naomi" userId="ba4eafba-ff99-42b8-aa8f-8efb483e1a46" providerId="ADAL" clId="{9D0C5023-BC1E-4610-9713-5AA567290243}" dt="2023-11-03T10:28:25.918" v="857" actId="20577"/>
        <pc:sldMkLst>
          <pc:docMk/>
          <pc:sldMk cId="0" sldId="264"/>
        </pc:sldMkLst>
        <pc:spChg chg="del">
          <ac:chgData name="Kempter Naomi" userId="ba4eafba-ff99-42b8-aa8f-8efb483e1a46" providerId="ADAL" clId="{9D0C5023-BC1E-4610-9713-5AA567290243}" dt="2023-10-04T10:03:19.045" v="4" actId="478"/>
          <ac:spMkLst>
            <pc:docMk/>
            <pc:sldMk cId="0" sldId="264"/>
            <ac:spMk id="3" creationId="{00000000-0000-0000-0000-000000000000}"/>
          </ac:spMkLst>
        </pc:spChg>
        <pc:spChg chg="del">
          <ac:chgData name="Kempter Naomi" userId="ba4eafba-ff99-42b8-aa8f-8efb483e1a46" providerId="ADAL" clId="{9D0C5023-BC1E-4610-9713-5AA567290243}" dt="2023-10-04T10:03:19.694" v="5" actId="478"/>
          <ac:spMkLst>
            <pc:docMk/>
            <pc:sldMk cId="0" sldId="264"/>
            <ac:spMk id="4" creationId="{00000000-0000-0000-0000-000000000000}"/>
          </ac:spMkLst>
        </pc:spChg>
        <pc:spChg chg="del">
          <ac:chgData name="Kempter Naomi" userId="ba4eafba-ff99-42b8-aa8f-8efb483e1a46" providerId="ADAL" clId="{9D0C5023-BC1E-4610-9713-5AA567290243}" dt="2023-10-04T10:06:58.141" v="8" actId="478"/>
          <ac:spMkLst>
            <pc:docMk/>
            <pc:sldMk cId="0" sldId="264"/>
            <ac:spMk id="5" creationId="{00000000-0000-0000-0000-000000000000}"/>
          </ac:spMkLst>
        </pc:spChg>
        <pc:spChg chg="mod">
          <ac:chgData name="Kempter Naomi" userId="ba4eafba-ff99-42b8-aa8f-8efb483e1a46" providerId="ADAL" clId="{9D0C5023-BC1E-4610-9713-5AA567290243}" dt="2023-10-25T09:49:21.431" v="260" actId="13926"/>
          <ac:spMkLst>
            <pc:docMk/>
            <pc:sldMk cId="0" sldId="264"/>
            <ac:spMk id="9" creationId="{00000000-0000-0000-0000-000000000000}"/>
          </ac:spMkLst>
        </pc:spChg>
        <pc:spChg chg="del mod">
          <ac:chgData name="Kempter Naomi" userId="ba4eafba-ff99-42b8-aa8f-8efb483e1a46" providerId="ADAL" clId="{9D0C5023-BC1E-4610-9713-5AA567290243}" dt="2023-10-04T10:06:59.829" v="10" actId="478"/>
          <ac:spMkLst>
            <pc:docMk/>
            <pc:sldMk cId="0" sldId="264"/>
            <ac:spMk id="11" creationId="{00000000-0000-0000-0000-000000000000}"/>
          </ac:spMkLst>
        </pc:spChg>
        <pc:spChg chg="add del mod">
          <ac:chgData name="Kempter Naomi" userId="ba4eafba-ff99-42b8-aa8f-8efb483e1a46" providerId="ADAL" clId="{9D0C5023-BC1E-4610-9713-5AA567290243}" dt="2023-10-04T11:35:39.919" v="246" actId="478"/>
          <ac:spMkLst>
            <pc:docMk/>
            <pc:sldMk cId="0" sldId="264"/>
            <ac:spMk id="17" creationId="{C8A2C516-FA84-FE03-EA3A-5B87516C8133}"/>
          </ac:spMkLst>
        </pc:spChg>
        <pc:spChg chg="add del mod">
          <ac:chgData name="Kempter Naomi" userId="ba4eafba-ff99-42b8-aa8f-8efb483e1a46" providerId="ADAL" clId="{9D0C5023-BC1E-4610-9713-5AA567290243}" dt="2023-10-04T11:35:39.919" v="246" actId="478"/>
          <ac:spMkLst>
            <pc:docMk/>
            <pc:sldMk cId="0" sldId="264"/>
            <ac:spMk id="18" creationId="{01A7F81F-241B-8CFD-D1ED-D1C7CE4A3529}"/>
          </ac:spMkLst>
        </pc:spChg>
        <pc:spChg chg="add del mod">
          <ac:chgData name="Kempter Naomi" userId="ba4eafba-ff99-42b8-aa8f-8efb483e1a46" providerId="ADAL" clId="{9D0C5023-BC1E-4610-9713-5AA567290243}" dt="2023-10-04T11:35:39.919" v="246" actId="478"/>
          <ac:spMkLst>
            <pc:docMk/>
            <pc:sldMk cId="0" sldId="264"/>
            <ac:spMk id="19" creationId="{5F7E84A7-02BE-D94F-D812-BF76EF101486}"/>
          </ac:spMkLst>
        </pc:spChg>
        <pc:spChg chg="add del mod">
          <ac:chgData name="Kempter Naomi" userId="ba4eafba-ff99-42b8-aa8f-8efb483e1a46" providerId="ADAL" clId="{9D0C5023-BC1E-4610-9713-5AA567290243}" dt="2023-10-04T11:35:39.919" v="246" actId="478"/>
          <ac:spMkLst>
            <pc:docMk/>
            <pc:sldMk cId="0" sldId="264"/>
            <ac:spMk id="20" creationId="{785CD2FA-B358-B512-D9E9-77356C4BDF9F}"/>
          </ac:spMkLst>
        </pc:spChg>
        <pc:grpChg chg="del">
          <ac:chgData name="Kempter Naomi" userId="ba4eafba-ff99-42b8-aa8f-8efb483e1a46" providerId="ADAL" clId="{9D0C5023-BC1E-4610-9713-5AA567290243}" dt="2023-10-04T10:03:20.541" v="6" actId="478"/>
          <ac:grpSpMkLst>
            <pc:docMk/>
            <pc:sldMk cId="0" sldId="264"/>
            <ac:grpSpMk id="6" creationId="{00000000-0000-0000-0000-000000000000}"/>
          </ac:grpSpMkLst>
        </pc:grpChg>
        <pc:picChg chg="add del mod">
          <ac:chgData name="Kempter Naomi" userId="ba4eafba-ff99-42b8-aa8f-8efb483e1a46" providerId="ADAL" clId="{9D0C5023-BC1E-4610-9713-5AA567290243}" dt="2023-10-04T11:33:50.279" v="231" actId="478"/>
          <ac:picMkLst>
            <pc:docMk/>
            <pc:sldMk cId="0" sldId="264"/>
            <ac:picMk id="12" creationId="{2EB2331B-CEC1-64FE-C510-76235C8834C8}"/>
          </ac:picMkLst>
        </pc:picChg>
        <pc:picChg chg="add del mod">
          <ac:chgData name="Kempter Naomi" userId="ba4eafba-ff99-42b8-aa8f-8efb483e1a46" providerId="ADAL" clId="{9D0C5023-BC1E-4610-9713-5AA567290243}" dt="2023-10-04T11:25:42.137" v="174" actId="478"/>
          <ac:picMkLst>
            <pc:docMk/>
            <pc:sldMk cId="0" sldId="264"/>
            <ac:picMk id="14" creationId="{AB0A97B7-73DE-1438-D50A-EEDD20B9E246}"/>
          </ac:picMkLst>
        </pc:picChg>
        <pc:picChg chg="add del mod">
          <ac:chgData name="Kempter Naomi" userId="ba4eafba-ff99-42b8-aa8f-8efb483e1a46" providerId="ADAL" clId="{9D0C5023-BC1E-4610-9713-5AA567290243}" dt="2023-10-04T11:42:17.301" v="258" actId="478"/>
          <ac:picMkLst>
            <pc:docMk/>
            <pc:sldMk cId="0" sldId="264"/>
            <ac:picMk id="15" creationId="{2D9C0BC6-805E-C16C-0ECF-B0ED54CBB6D0}"/>
          </ac:picMkLst>
        </pc:picChg>
        <pc:picChg chg="add del mod">
          <ac:chgData name="Kempter Naomi" userId="ba4eafba-ff99-42b8-aa8f-8efb483e1a46" providerId="ADAL" clId="{9D0C5023-BC1E-4610-9713-5AA567290243}" dt="2023-10-04T11:35:33.844" v="245" actId="478"/>
          <ac:picMkLst>
            <pc:docMk/>
            <pc:sldMk cId="0" sldId="264"/>
            <ac:picMk id="16" creationId="{9B411C24-24D0-0E37-AA07-104F2E8C237B}"/>
          </ac:picMkLst>
        </pc:picChg>
        <pc:picChg chg="add del mod">
          <ac:chgData name="Kempter Naomi" userId="ba4eafba-ff99-42b8-aa8f-8efb483e1a46" providerId="ADAL" clId="{9D0C5023-BC1E-4610-9713-5AA567290243}" dt="2023-10-04T11:35:39.919" v="246" actId="478"/>
          <ac:picMkLst>
            <pc:docMk/>
            <pc:sldMk cId="0" sldId="264"/>
            <ac:picMk id="21" creationId="{2460E7E7-98B4-2FD4-7626-34CEFAC3551B}"/>
          </ac:picMkLst>
        </pc:picChg>
        <pc:picChg chg="add del mod">
          <ac:chgData name="Kempter Naomi" userId="ba4eafba-ff99-42b8-aa8f-8efb483e1a46" providerId="ADAL" clId="{9D0C5023-BC1E-4610-9713-5AA567290243}" dt="2023-10-04T11:35:39.919" v="246" actId="478"/>
          <ac:picMkLst>
            <pc:docMk/>
            <pc:sldMk cId="0" sldId="264"/>
            <ac:picMk id="22" creationId="{EB662D1E-83B1-922F-2E35-56F65E0F4B3F}"/>
          </ac:picMkLst>
        </pc:picChg>
        <pc:picChg chg="add del mod">
          <ac:chgData name="Kempter Naomi" userId="ba4eafba-ff99-42b8-aa8f-8efb483e1a46" providerId="ADAL" clId="{9D0C5023-BC1E-4610-9713-5AA567290243}" dt="2023-10-04T11:35:39.919" v="246" actId="478"/>
          <ac:picMkLst>
            <pc:docMk/>
            <pc:sldMk cId="0" sldId="264"/>
            <ac:picMk id="23" creationId="{2B514D9F-BB58-2BC0-F7F2-8990ED1D830E}"/>
          </ac:picMkLst>
        </pc:picChg>
        <pc:picChg chg="add del mod">
          <ac:chgData name="Kempter Naomi" userId="ba4eafba-ff99-42b8-aa8f-8efb483e1a46" providerId="ADAL" clId="{9D0C5023-BC1E-4610-9713-5AA567290243}" dt="2023-10-04T11:35:39.919" v="246" actId="478"/>
          <ac:picMkLst>
            <pc:docMk/>
            <pc:sldMk cId="0" sldId="264"/>
            <ac:picMk id="24" creationId="{C429B66C-2BC9-9489-CF66-BEAE282418C8}"/>
          </ac:picMkLst>
        </pc:picChg>
      </pc:sldChg>
      <pc:sldChg chg="modNotesTx">
        <pc:chgData name="Kempter Naomi" userId="ba4eafba-ff99-42b8-aa8f-8efb483e1a46" providerId="ADAL" clId="{9D0C5023-BC1E-4610-9713-5AA567290243}" dt="2023-11-03T10:30:30.594" v="1139" actId="20577"/>
        <pc:sldMkLst>
          <pc:docMk/>
          <pc:sldMk cId="0" sldId="265"/>
        </pc:sldMkLst>
      </pc:sldChg>
      <pc:sldChg chg="modNotesTx">
        <pc:chgData name="Kempter Naomi" userId="ba4eafba-ff99-42b8-aa8f-8efb483e1a46" providerId="ADAL" clId="{9D0C5023-BC1E-4610-9713-5AA567290243}" dt="2023-11-03T10:31:07.916" v="1222" actId="20577"/>
        <pc:sldMkLst>
          <pc:docMk/>
          <pc:sldMk cId="0" sldId="266"/>
        </pc:sldMkLst>
      </pc:sldChg>
      <pc:sldChg chg="modNotesTx">
        <pc:chgData name="Kempter Naomi" userId="ba4eafba-ff99-42b8-aa8f-8efb483e1a46" providerId="ADAL" clId="{9D0C5023-BC1E-4610-9713-5AA567290243}" dt="2023-11-03T10:33:15.053" v="1591" actId="20577"/>
        <pc:sldMkLst>
          <pc:docMk/>
          <pc:sldMk cId="0" sldId="267"/>
        </pc:sldMkLst>
      </pc:sldChg>
      <pc:sldChg chg="modNotesTx">
        <pc:chgData name="Kempter Naomi" userId="ba4eafba-ff99-42b8-aa8f-8efb483e1a46" providerId="ADAL" clId="{9D0C5023-BC1E-4610-9713-5AA567290243}" dt="2023-11-03T10:33:41.456" v="1624" actId="20577"/>
        <pc:sldMkLst>
          <pc:docMk/>
          <pc:sldMk cId="0" sldId="268"/>
        </pc:sldMkLst>
      </pc:sldChg>
      <pc:sldChg chg="modNotesTx">
        <pc:chgData name="Kempter Naomi" userId="ba4eafba-ff99-42b8-aa8f-8efb483e1a46" providerId="ADAL" clId="{9D0C5023-BC1E-4610-9713-5AA567290243}" dt="2023-11-03T10:34:26.802" v="1784" actId="20577"/>
        <pc:sldMkLst>
          <pc:docMk/>
          <pc:sldMk cId="0" sldId="269"/>
        </pc:sldMkLst>
      </pc:sldChg>
      <pc:sldChg chg="modNotesTx">
        <pc:chgData name="Kempter Naomi" userId="ba4eafba-ff99-42b8-aa8f-8efb483e1a46" providerId="ADAL" clId="{9D0C5023-BC1E-4610-9713-5AA567290243}" dt="2023-11-03T10:34:52.973" v="1895" actId="20577"/>
        <pc:sldMkLst>
          <pc:docMk/>
          <pc:sldMk cId="0" sldId="270"/>
        </pc:sldMkLst>
      </pc:sldChg>
      <pc:sldChg chg="addSp delSp modSp mod modNotesTx">
        <pc:chgData name="Kempter Naomi" userId="ba4eafba-ff99-42b8-aa8f-8efb483e1a46" providerId="ADAL" clId="{9D0C5023-BC1E-4610-9713-5AA567290243}" dt="2023-11-03T10:36:23.115" v="2000" actId="20577"/>
        <pc:sldMkLst>
          <pc:docMk/>
          <pc:sldMk cId="0" sldId="271"/>
        </pc:sldMkLst>
        <pc:spChg chg="del">
          <ac:chgData name="Kempter Naomi" userId="ba4eafba-ff99-42b8-aa8f-8efb483e1a46" providerId="ADAL" clId="{9D0C5023-BC1E-4610-9713-5AA567290243}" dt="2023-11-03T10:35:26.881" v="1916" actId="478"/>
          <ac:spMkLst>
            <pc:docMk/>
            <pc:sldMk cId="0" sldId="271"/>
            <ac:spMk id="2" creationId="{00000000-0000-0000-0000-000000000000}"/>
          </ac:spMkLst>
        </pc:spChg>
        <pc:picChg chg="add mod ord">
          <ac:chgData name="Kempter Naomi" userId="ba4eafba-ff99-42b8-aa8f-8efb483e1a46" providerId="ADAL" clId="{9D0C5023-BC1E-4610-9713-5AA567290243}" dt="2023-11-03T10:35:52.521" v="1922" actId="1076"/>
          <ac:picMkLst>
            <pc:docMk/>
            <pc:sldMk cId="0" sldId="271"/>
            <ac:picMk id="9" creationId="{879D5FCC-AC1C-69A2-1263-8A8FC9A581A2}"/>
          </ac:picMkLst>
        </pc:picChg>
      </pc:sldChg>
      <pc:sldChg chg="modNotesTx">
        <pc:chgData name="Kempter Naomi" userId="ba4eafba-ff99-42b8-aa8f-8efb483e1a46" providerId="ADAL" clId="{9D0C5023-BC1E-4610-9713-5AA567290243}" dt="2023-11-03T10:36:43.296" v="2079" actId="20577"/>
        <pc:sldMkLst>
          <pc:docMk/>
          <pc:sldMk cId="0" sldId="272"/>
        </pc:sldMkLst>
      </pc:sldChg>
      <pc:sldChg chg="modSp mod modNotesTx">
        <pc:chgData name="Kempter Naomi" userId="ba4eafba-ff99-42b8-aa8f-8efb483e1a46" providerId="ADAL" clId="{9D0C5023-BC1E-4610-9713-5AA567290243}" dt="2023-11-03T10:36:55.213" v="2099" actId="20577"/>
        <pc:sldMkLst>
          <pc:docMk/>
          <pc:sldMk cId="0" sldId="273"/>
        </pc:sldMkLst>
        <pc:spChg chg="mod">
          <ac:chgData name="Kempter Naomi" userId="ba4eafba-ff99-42b8-aa8f-8efb483e1a46" providerId="ADAL" clId="{9D0C5023-BC1E-4610-9713-5AA567290243}" dt="2023-11-01T07:26:48.918" v="262" actId="13926"/>
          <ac:spMkLst>
            <pc:docMk/>
            <pc:sldMk cId="0" sldId="273"/>
            <ac:spMk id="17" creationId="{00000000-0000-0000-0000-000000000000}"/>
          </ac:spMkLst>
        </pc:spChg>
      </pc:sldChg>
      <pc:sldChg chg="modNotesTx">
        <pc:chgData name="Kempter Naomi" userId="ba4eafba-ff99-42b8-aa8f-8efb483e1a46" providerId="ADAL" clId="{9D0C5023-BC1E-4610-9713-5AA567290243}" dt="2023-11-03T10:37:09.822" v="2122" actId="114"/>
        <pc:sldMkLst>
          <pc:docMk/>
          <pc:sldMk cId="0" sldId="274"/>
        </pc:sldMkLst>
      </pc:sldChg>
      <pc:sldChg chg="del modNotesTx">
        <pc:chgData name="Kempter Naomi" userId="ba4eafba-ff99-42b8-aa8f-8efb483e1a46" providerId="ADAL" clId="{9D0C5023-BC1E-4610-9713-5AA567290243}" dt="2023-11-15T08:39:54.798" v="2137" actId="47"/>
        <pc:sldMkLst>
          <pc:docMk/>
          <pc:sldMk cId="0" sldId="275"/>
        </pc:sldMkLst>
      </pc:sldChg>
      <pc:sldChg chg="del modNotesTx">
        <pc:chgData name="Kempter Naomi" userId="ba4eafba-ff99-42b8-aa8f-8efb483e1a46" providerId="ADAL" clId="{9D0C5023-BC1E-4610-9713-5AA567290243}" dt="2023-11-22T13:18:41.086" v="2138" actId="47"/>
        <pc:sldMkLst>
          <pc:docMk/>
          <pc:sldMk cId="0" sldId="276"/>
        </pc:sldMkLst>
      </pc:sldChg>
      <pc:sldChg chg="del">
        <pc:chgData name="Kempter Naomi" userId="ba4eafba-ff99-42b8-aa8f-8efb483e1a46" providerId="ADAL" clId="{9D0C5023-BC1E-4610-9713-5AA567290243}" dt="2023-11-03T10:37:18.411" v="2125" actId="47"/>
        <pc:sldMkLst>
          <pc:docMk/>
          <pc:sldMk cId="0" sldId="277"/>
        </pc:sldMkLst>
      </pc:sldChg>
      <pc:sldChg chg="addSp delSp modSp add del mod modNotesTx">
        <pc:chgData name="Kempter Naomi" userId="ba4eafba-ff99-42b8-aa8f-8efb483e1a46" providerId="ADAL" clId="{9D0C5023-BC1E-4610-9713-5AA567290243}" dt="2023-10-25T09:49:26.166" v="261" actId="47"/>
        <pc:sldMkLst>
          <pc:docMk/>
          <pc:sldMk cId="2481857203" sldId="279"/>
        </pc:sldMkLst>
        <pc:spChg chg="mod">
          <ac:chgData name="Kempter Naomi" userId="ba4eafba-ff99-42b8-aa8f-8efb483e1a46" providerId="ADAL" clId="{9D0C5023-BC1E-4610-9713-5AA567290243}" dt="2023-10-04T10:12:56.319" v="166" actId="20577"/>
          <ac:spMkLst>
            <pc:docMk/>
            <pc:sldMk cId="2481857203" sldId="279"/>
            <ac:spMk id="9" creationId="{00000000-0000-0000-0000-000000000000}"/>
          </ac:spMkLst>
        </pc:spChg>
        <pc:picChg chg="add mod">
          <ac:chgData name="Kempter Naomi" userId="ba4eafba-ff99-42b8-aa8f-8efb483e1a46" providerId="ADAL" clId="{9D0C5023-BC1E-4610-9713-5AA567290243}" dt="2023-10-04T10:08:55.421" v="87" actId="14100"/>
          <ac:picMkLst>
            <pc:docMk/>
            <pc:sldMk cId="2481857203" sldId="279"/>
            <ac:picMk id="4" creationId="{007A75D5-8177-9CD2-3D1E-F804DA061C47}"/>
          </ac:picMkLst>
        </pc:picChg>
        <pc:picChg chg="del">
          <ac:chgData name="Kempter Naomi" userId="ba4eafba-ff99-42b8-aa8f-8efb483e1a46" providerId="ADAL" clId="{9D0C5023-BC1E-4610-9713-5AA567290243}" dt="2023-10-04T10:08:37.317" v="83" actId="478"/>
          <ac:picMkLst>
            <pc:docMk/>
            <pc:sldMk cId="2481857203" sldId="279"/>
            <ac:picMk id="12" creationId="{2EB2331B-CEC1-64FE-C510-76235C8834C8}"/>
          </ac:picMkLst>
        </pc:picChg>
      </pc:sldChg>
      <pc:sldChg chg="addSp modSp new mod ord modNotesTx">
        <pc:chgData name="Kempter Naomi" userId="ba4eafba-ff99-42b8-aa8f-8efb483e1a46" providerId="ADAL" clId="{9D0C5023-BC1E-4610-9713-5AA567290243}" dt="2023-11-03T10:29:28.165" v="926" actId="20577"/>
        <pc:sldMkLst>
          <pc:docMk/>
          <pc:sldMk cId="2403206081" sldId="280"/>
        </pc:sldMkLst>
        <pc:spChg chg="add mod">
          <ac:chgData name="Kempter Naomi" userId="ba4eafba-ff99-42b8-aa8f-8efb483e1a46" providerId="ADAL" clId="{9D0C5023-BC1E-4610-9713-5AA567290243}" dt="2023-10-04T11:30:50.947" v="217" actId="1035"/>
          <ac:spMkLst>
            <pc:docMk/>
            <pc:sldMk cId="2403206081" sldId="280"/>
            <ac:spMk id="7" creationId="{F8DD2CAB-0C4D-D93C-31D8-F45A0D82BCAF}"/>
          </ac:spMkLst>
        </pc:spChg>
        <pc:picChg chg="add mod">
          <ac:chgData name="Kempter Naomi" userId="ba4eafba-ff99-42b8-aa8f-8efb483e1a46" providerId="ADAL" clId="{9D0C5023-BC1E-4610-9713-5AA567290243}" dt="2023-10-04T11:29:46.395" v="201" actId="1076"/>
          <ac:picMkLst>
            <pc:docMk/>
            <pc:sldMk cId="2403206081" sldId="280"/>
            <ac:picMk id="3" creationId="{F641E98F-9A5E-CFBF-5234-A101909B48EE}"/>
          </ac:picMkLst>
        </pc:picChg>
        <pc:picChg chg="add mod">
          <ac:chgData name="Kempter Naomi" userId="ba4eafba-ff99-42b8-aa8f-8efb483e1a46" providerId="ADAL" clId="{9D0C5023-BC1E-4610-9713-5AA567290243}" dt="2023-10-04T11:30:44.937" v="215" actId="1076"/>
          <ac:picMkLst>
            <pc:docMk/>
            <pc:sldMk cId="2403206081" sldId="280"/>
            <ac:picMk id="5" creationId="{C4ACE000-896A-ABDC-199B-D47474D35A31}"/>
          </ac:picMkLst>
        </pc:picChg>
        <pc:picChg chg="add mod">
          <ac:chgData name="Kempter Naomi" userId="ba4eafba-ff99-42b8-aa8f-8efb483e1a46" providerId="ADAL" clId="{9D0C5023-BC1E-4610-9713-5AA567290243}" dt="2023-10-04T11:30:42.418" v="214" actId="1076"/>
          <ac:picMkLst>
            <pc:docMk/>
            <pc:sldMk cId="2403206081" sldId="280"/>
            <ac:picMk id="9" creationId="{D9CCED8C-0EEA-D17A-7D78-EB30C8DA14D0}"/>
          </ac:picMkLst>
        </pc:picChg>
      </pc:sldChg>
      <pc:sldChg chg="add del">
        <pc:chgData name="Kempter Naomi" userId="ba4eafba-ff99-42b8-aa8f-8efb483e1a46" providerId="ADAL" clId="{9D0C5023-BC1E-4610-9713-5AA567290243}" dt="2023-10-04T11:33:50.787" v="232"/>
        <pc:sldMkLst>
          <pc:docMk/>
          <pc:sldMk cId="1400296466" sldId="281"/>
        </pc:sldMkLst>
      </pc:sldChg>
      <pc:sldChg chg="new del">
        <pc:chgData name="Kempter Naomi" userId="ba4eafba-ff99-42b8-aa8f-8efb483e1a46" providerId="ADAL" clId="{9D0C5023-BC1E-4610-9713-5AA567290243}" dt="2023-10-04T11:34:02.884" v="236" actId="680"/>
        <pc:sldMkLst>
          <pc:docMk/>
          <pc:sldMk cId="3298513057" sldId="281"/>
        </pc:sldMkLst>
      </pc:sldChg>
      <pc:sldChg chg="addSp delSp modSp new mod delAnim modAnim modNotesTx">
        <pc:chgData name="Kempter Naomi" userId="ba4eafba-ff99-42b8-aa8f-8efb483e1a46" providerId="ADAL" clId="{9D0C5023-BC1E-4610-9713-5AA567290243}" dt="2023-11-03T10:27:56.661" v="769" actId="20577"/>
        <pc:sldMkLst>
          <pc:docMk/>
          <pc:sldMk cId="3982938020" sldId="281"/>
        </pc:sldMkLst>
        <pc:spChg chg="add del mod">
          <ac:chgData name="Kempter Naomi" userId="ba4eafba-ff99-42b8-aa8f-8efb483e1a46" providerId="ADAL" clId="{9D0C5023-BC1E-4610-9713-5AA567290243}" dt="2023-10-04T11:34:13.602" v="240" actId="478"/>
          <ac:spMkLst>
            <pc:docMk/>
            <pc:sldMk cId="3982938020" sldId="281"/>
            <ac:spMk id="3" creationId="{F72DF752-C1BE-27E8-FC00-360BE6D1C0C6}"/>
          </ac:spMkLst>
        </pc:spChg>
        <pc:spChg chg="add del mod">
          <ac:chgData name="Kempter Naomi" userId="ba4eafba-ff99-42b8-aa8f-8efb483e1a46" providerId="ADAL" clId="{9D0C5023-BC1E-4610-9713-5AA567290243}" dt="2023-10-04T11:34:13.602" v="240" actId="478"/>
          <ac:spMkLst>
            <pc:docMk/>
            <pc:sldMk cId="3982938020" sldId="281"/>
            <ac:spMk id="4" creationId="{26AB48F1-355C-2BB0-21A3-05B7655BB49D}"/>
          </ac:spMkLst>
        </pc:spChg>
        <pc:spChg chg="add del mod">
          <ac:chgData name="Kempter Naomi" userId="ba4eafba-ff99-42b8-aa8f-8efb483e1a46" providerId="ADAL" clId="{9D0C5023-BC1E-4610-9713-5AA567290243}" dt="2023-10-04T11:34:13.602" v="240" actId="478"/>
          <ac:spMkLst>
            <pc:docMk/>
            <pc:sldMk cId="3982938020" sldId="281"/>
            <ac:spMk id="5" creationId="{68807AE0-BF4E-0E8D-CCEB-06BEFFCD01ED}"/>
          </ac:spMkLst>
        </pc:spChg>
        <pc:spChg chg="add del mod">
          <ac:chgData name="Kempter Naomi" userId="ba4eafba-ff99-42b8-aa8f-8efb483e1a46" providerId="ADAL" clId="{9D0C5023-BC1E-4610-9713-5AA567290243}" dt="2023-10-04T11:34:13.602" v="240" actId="478"/>
          <ac:spMkLst>
            <pc:docMk/>
            <pc:sldMk cId="3982938020" sldId="281"/>
            <ac:spMk id="6" creationId="{538F901F-78B9-E06C-3838-4C63CEF26D95}"/>
          </ac:spMkLst>
        </pc:spChg>
        <pc:spChg chg="add mod">
          <ac:chgData name="Kempter Naomi" userId="ba4eafba-ff99-42b8-aa8f-8efb483e1a46" providerId="ADAL" clId="{9D0C5023-BC1E-4610-9713-5AA567290243}" dt="2023-10-04T11:35:29.545" v="244"/>
          <ac:spMkLst>
            <pc:docMk/>
            <pc:sldMk cId="3982938020" sldId="281"/>
            <ac:spMk id="13" creationId="{73E84577-E097-B31E-43FD-BC141C4EE2FC}"/>
          </ac:spMkLst>
        </pc:spChg>
        <pc:spChg chg="add mod">
          <ac:chgData name="Kempter Naomi" userId="ba4eafba-ff99-42b8-aa8f-8efb483e1a46" providerId="ADAL" clId="{9D0C5023-BC1E-4610-9713-5AA567290243}" dt="2023-10-25T09:49:12.897" v="259" actId="13926"/>
          <ac:spMkLst>
            <pc:docMk/>
            <pc:sldMk cId="3982938020" sldId="281"/>
            <ac:spMk id="14" creationId="{7358C769-04AB-A2CC-6573-AA58DDB5833F}"/>
          </ac:spMkLst>
        </pc:spChg>
        <pc:picChg chg="add del mod">
          <ac:chgData name="Kempter Naomi" userId="ba4eafba-ff99-42b8-aa8f-8efb483e1a46" providerId="ADAL" clId="{9D0C5023-BC1E-4610-9713-5AA567290243}" dt="2023-10-04T11:34:13.602" v="240" actId="478"/>
          <ac:picMkLst>
            <pc:docMk/>
            <pc:sldMk cId="3982938020" sldId="281"/>
            <ac:picMk id="2" creationId="{2E722063-0301-2B78-124E-8CDB4E5BDF6F}"/>
          </ac:picMkLst>
        </pc:picChg>
        <pc:picChg chg="add del mod">
          <ac:chgData name="Kempter Naomi" userId="ba4eafba-ff99-42b8-aa8f-8efb483e1a46" providerId="ADAL" clId="{9D0C5023-BC1E-4610-9713-5AA567290243}" dt="2023-10-04T11:34:13.602" v="240" actId="478"/>
          <ac:picMkLst>
            <pc:docMk/>
            <pc:sldMk cId="3982938020" sldId="281"/>
            <ac:picMk id="7" creationId="{407BCF72-28F1-0DEF-04FF-90CE23D4FE9A}"/>
          </ac:picMkLst>
        </pc:picChg>
        <pc:picChg chg="add del mod">
          <ac:chgData name="Kempter Naomi" userId="ba4eafba-ff99-42b8-aa8f-8efb483e1a46" providerId="ADAL" clId="{9D0C5023-BC1E-4610-9713-5AA567290243}" dt="2023-10-04T11:34:13.602" v="240" actId="478"/>
          <ac:picMkLst>
            <pc:docMk/>
            <pc:sldMk cId="3982938020" sldId="281"/>
            <ac:picMk id="8" creationId="{2737E435-1C5A-C45D-963A-B3B12697B634}"/>
          </ac:picMkLst>
        </pc:picChg>
        <pc:picChg chg="add del mod">
          <ac:chgData name="Kempter Naomi" userId="ba4eafba-ff99-42b8-aa8f-8efb483e1a46" providerId="ADAL" clId="{9D0C5023-BC1E-4610-9713-5AA567290243}" dt="2023-10-04T11:34:13.602" v="240" actId="478"/>
          <ac:picMkLst>
            <pc:docMk/>
            <pc:sldMk cId="3982938020" sldId="281"/>
            <ac:picMk id="9" creationId="{0CF0A5DA-9E4D-4341-2853-05C10104BF9D}"/>
          </ac:picMkLst>
        </pc:picChg>
        <pc:picChg chg="add del mod">
          <ac:chgData name="Kempter Naomi" userId="ba4eafba-ff99-42b8-aa8f-8efb483e1a46" providerId="ADAL" clId="{9D0C5023-BC1E-4610-9713-5AA567290243}" dt="2023-10-04T11:34:13.602" v="240" actId="478"/>
          <ac:picMkLst>
            <pc:docMk/>
            <pc:sldMk cId="3982938020" sldId="281"/>
            <ac:picMk id="10" creationId="{42DB3116-DE25-AEAD-A051-4145809FD73F}"/>
          </ac:picMkLst>
        </pc:picChg>
        <pc:picChg chg="add mod">
          <ac:chgData name="Kempter Naomi" userId="ba4eafba-ff99-42b8-aa8f-8efb483e1a46" providerId="ADAL" clId="{9D0C5023-BC1E-4610-9713-5AA567290243}" dt="2023-10-04T11:35:23.271" v="243" actId="1076"/>
          <ac:picMkLst>
            <pc:docMk/>
            <pc:sldMk cId="3982938020" sldId="281"/>
            <ac:picMk id="12" creationId="{AEEDA0A7-89E5-4275-9A7B-986C81416727}"/>
          </ac:picMkLst>
        </pc:picChg>
        <pc:picChg chg="add mod">
          <ac:chgData name="Kempter Naomi" userId="ba4eafba-ff99-42b8-aa8f-8efb483e1a46" providerId="ADAL" clId="{9D0C5023-BC1E-4610-9713-5AA567290243}" dt="2023-10-04T11:35:46.705" v="247"/>
          <ac:picMkLst>
            <pc:docMk/>
            <pc:sldMk cId="3982938020" sldId="281"/>
            <ac:picMk id="15" creationId="{3F4B9C7E-227F-693B-D66A-B0418A2EA134}"/>
          </ac:picMkLst>
        </pc:picChg>
        <pc:picChg chg="add mod">
          <ac:chgData name="Kempter Naomi" userId="ba4eafba-ff99-42b8-aa8f-8efb483e1a46" providerId="ADAL" clId="{9D0C5023-BC1E-4610-9713-5AA567290243}" dt="2023-10-04T11:36:11.141" v="255" actId="1076"/>
          <ac:picMkLst>
            <pc:docMk/>
            <pc:sldMk cId="3982938020" sldId="281"/>
            <ac:picMk id="17" creationId="{E904D5D2-2B71-6E73-E633-2602F211545F}"/>
          </ac:picMkLst>
        </pc:picChg>
      </pc:sldChg>
    </pc:docChg>
  </pc:docChgLst>
  <pc:docChgLst>
    <pc:chgData name="Heer Ramona" userId="S::ramona.heer@stv-fsg.ch::4a11991c-ea92-41ff-b563-b5a8b7e99bba" providerId="AD" clId="Web-{B0B5A0C3-BD59-E2ED-22CC-FEEB399739D1}"/>
    <pc:docChg chg="modSld sldOrd">
      <pc:chgData name="Heer Ramona" userId="S::ramona.heer@stv-fsg.ch::4a11991c-ea92-41ff-b563-b5a8b7e99bba" providerId="AD" clId="Web-{B0B5A0C3-BD59-E2ED-22CC-FEEB399739D1}" dt="2024-02-15T14:26:20.373" v="182"/>
      <pc:docMkLst>
        <pc:docMk/>
      </pc:docMkLst>
      <pc:sldChg chg="modNotes">
        <pc:chgData name="Heer Ramona" userId="S::ramona.heer@stv-fsg.ch::4a11991c-ea92-41ff-b563-b5a8b7e99bba" providerId="AD" clId="Web-{B0B5A0C3-BD59-E2ED-22CC-FEEB399739D1}" dt="2024-02-15T14:18:39.022" v="3"/>
        <pc:sldMkLst>
          <pc:docMk/>
          <pc:sldMk cId="0" sldId="260"/>
        </pc:sldMkLst>
      </pc:sldChg>
      <pc:sldChg chg="modNotes">
        <pc:chgData name="Heer Ramona" userId="S::ramona.heer@stv-fsg.ch::4a11991c-ea92-41ff-b563-b5a8b7e99bba" providerId="AD" clId="Web-{B0B5A0C3-BD59-E2ED-22CC-FEEB399739D1}" dt="2024-02-15T14:19:19.460" v="7"/>
        <pc:sldMkLst>
          <pc:docMk/>
          <pc:sldMk cId="0" sldId="262"/>
        </pc:sldMkLst>
      </pc:sldChg>
      <pc:sldChg chg="modNotes">
        <pc:chgData name="Heer Ramona" userId="S::ramona.heer@stv-fsg.ch::4a11991c-ea92-41ff-b563-b5a8b7e99bba" providerId="AD" clId="Web-{B0B5A0C3-BD59-E2ED-22CC-FEEB399739D1}" dt="2024-02-15T14:19:50.101" v="35"/>
        <pc:sldMkLst>
          <pc:docMk/>
          <pc:sldMk cId="0" sldId="264"/>
        </pc:sldMkLst>
      </pc:sldChg>
      <pc:sldChg chg="modNotes">
        <pc:chgData name="Heer Ramona" userId="S::ramona.heer@stv-fsg.ch::4a11991c-ea92-41ff-b563-b5a8b7e99bba" providerId="AD" clId="Web-{B0B5A0C3-BD59-E2ED-22CC-FEEB399739D1}" dt="2024-02-15T14:21:48.165" v="50"/>
        <pc:sldMkLst>
          <pc:docMk/>
          <pc:sldMk cId="0" sldId="265"/>
        </pc:sldMkLst>
      </pc:sldChg>
      <pc:sldChg chg="modNotes">
        <pc:chgData name="Heer Ramona" userId="S::ramona.heer@stv-fsg.ch::4a11991c-ea92-41ff-b563-b5a8b7e99bba" providerId="AD" clId="Web-{B0B5A0C3-BD59-E2ED-22CC-FEEB399739D1}" dt="2024-02-15T14:23:12.917" v="56"/>
        <pc:sldMkLst>
          <pc:docMk/>
          <pc:sldMk cId="0" sldId="266"/>
        </pc:sldMkLst>
      </pc:sldChg>
      <pc:sldChg chg="ord modNotes">
        <pc:chgData name="Heer Ramona" userId="S::ramona.heer@stv-fsg.ch::4a11991c-ea92-41ff-b563-b5a8b7e99bba" providerId="AD" clId="Web-{B0B5A0C3-BD59-E2ED-22CC-FEEB399739D1}" dt="2024-02-15T14:25:36.153" v="179"/>
        <pc:sldMkLst>
          <pc:docMk/>
          <pc:sldMk cId="0" sldId="267"/>
        </pc:sldMkLst>
      </pc:sldChg>
      <pc:sldChg chg="modNotes">
        <pc:chgData name="Heer Ramona" userId="S::ramona.heer@stv-fsg.ch::4a11991c-ea92-41ff-b563-b5a8b7e99bba" providerId="AD" clId="Web-{B0B5A0C3-BD59-E2ED-22CC-FEEB399739D1}" dt="2024-02-15T14:23:45.620" v="59"/>
        <pc:sldMkLst>
          <pc:docMk/>
          <pc:sldMk cId="0" sldId="268"/>
        </pc:sldMkLst>
      </pc:sldChg>
      <pc:sldChg chg="modNotes">
        <pc:chgData name="Heer Ramona" userId="S::ramona.heer@stv-fsg.ch::4a11991c-ea92-41ff-b563-b5a8b7e99bba" providerId="AD" clId="Web-{B0B5A0C3-BD59-E2ED-22CC-FEEB399739D1}" dt="2024-02-15T14:26:20.373" v="182"/>
        <pc:sldMkLst>
          <pc:docMk/>
          <pc:sldMk cId="0" sldId="274"/>
        </pc:sldMkLst>
      </pc:sldChg>
      <pc:sldChg chg="modNotes">
        <pc:chgData name="Heer Ramona" userId="S::ramona.heer@stv-fsg.ch::4a11991c-ea92-41ff-b563-b5a8b7e99bba" providerId="AD" clId="Web-{B0B5A0C3-BD59-E2ED-22CC-FEEB399739D1}" dt="2024-02-15T14:20:18.914" v="39"/>
        <pc:sldMkLst>
          <pc:docMk/>
          <pc:sldMk cId="2403206081" sldId="280"/>
        </pc:sldMkLst>
      </pc:sldChg>
    </pc:docChg>
  </pc:docChgLst>
  <pc:docChgLst>
    <pc:chgData name="Kempter Naomi" userId="ba4eafba-ff99-42b8-aa8f-8efb483e1a46" providerId="ADAL" clId="{33F62517-5730-4A7F-9D28-606CCB9DECF0}"/>
    <pc:docChg chg="custSel delSld modSld">
      <pc:chgData name="Kempter Naomi" userId="ba4eafba-ff99-42b8-aa8f-8efb483e1a46" providerId="ADAL" clId="{33F62517-5730-4A7F-9D28-606CCB9DECF0}" dt="2023-07-19T06:43:32.135" v="273" actId="13926"/>
      <pc:docMkLst>
        <pc:docMk/>
      </pc:docMkLst>
      <pc:sldChg chg="modNotesTx">
        <pc:chgData name="Kempter Naomi" userId="ba4eafba-ff99-42b8-aa8f-8efb483e1a46" providerId="ADAL" clId="{33F62517-5730-4A7F-9D28-606CCB9DECF0}" dt="2023-07-11T14:09:01.570" v="23" actId="20577"/>
        <pc:sldMkLst>
          <pc:docMk/>
          <pc:sldMk cId="0" sldId="259"/>
        </pc:sldMkLst>
      </pc:sldChg>
      <pc:sldChg chg="del">
        <pc:chgData name="Kempter Naomi" userId="ba4eafba-ff99-42b8-aa8f-8efb483e1a46" providerId="ADAL" clId="{33F62517-5730-4A7F-9D28-606CCB9DECF0}" dt="2023-07-11T12:40:08.274" v="0" actId="47"/>
        <pc:sldMkLst>
          <pc:docMk/>
          <pc:sldMk cId="0" sldId="261"/>
        </pc:sldMkLst>
      </pc:sldChg>
      <pc:sldChg chg="delSp modSp mod modNotesTx">
        <pc:chgData name="Kempter Naomi" userId="ba4eafba-ff99-42b8-aa8f-8efb483e1a46" providerId="ADAL" clId="{33F62517-5730-4A7F-9D28-606CCB9DECF0}" dt="2023-07-18T12:20:36.294" v="224" actId="13926"/>
        <pc:sldMkLst>
          <pc:docMk/>
          <pc:sldMk cId="0" sldId="264"/>
        </pc:sldMkLst>
        <pc:spChg chg="mod">
          <ac:chgData name="Kempter Naomi" userId="ba4eafba-ff99-42b8-aa8f-8efb483e1a46" providerId="ADAL" clId="{33F62517-5730-4A7F-9D28-606CCB9DECF0}" dt="2023-07-18T12:20:36.294" v="224" actId="13926"/>
          <ac:spMkLst>
            <pc:docMk/>
            <pc:sldMk cId="0" sldId="264"/>
            <ac:spMk id="9" creationId="{00000000-0000-0000-0000-000000000000}"/>
          </ac:spMkLst>
        </pc:spChg>
        <pc:spChg chg="del mod">
          <ac:chgData name="Kempter Naomi" userId="ba4eafba-ff99-42b8-aa8f-8efb483e1a46" providerId="ADAL" clId="{33F62517-5730-4A7F-9D28-606CCB9DECF0}" dt="2023-07-18T12:18:50.101" v="194" actId="478"/>
          <ac:spMkLst>
            <pc:docMk/>
            <pc:sldMk cId="0" sldId="264"/>
            <ac:spMk id="10" creationId="{00000000-0000-0000-0000-000000000000}"/>
          </ac:spMkLst>
        </pc:spChg>
      </pc:sldChg>
      <pc:sldChg chg="modSp mod">
        <pc:chgData name="Kempter Naomi" userId="ba4eafba-ff99-42b8-aa8f-8efb483e1a46" providerId="ADAL" clId="{33F62517-5730-4A7F-9D28-606CCB9DECF0}" dt="2023-07-19T06:43:32.135" v="273" actId="13926"/>
        <pc:sldMkLst>
          <pc:docMk/>
          <pc:sldMk cId="0" sldId="273"/>
        </pc:sldMkLst>
        <pc:spChg chg="mod">
          <ac:chgData name="Kempter Naomi" userId="ba4eafba-ff99-42b8-aa8f-8efb483e1a46" providerId="ADAL" clId="{33F62517-5730-4A7F-9D28-606CCB9DECF0}" dt="2023-07-19T06:43:32.135" v="273" actId="13926"/>
          <ac:spMkLst>
            <pc:docMk/>
            <pc:sldMk cId="0" sldId="273"/>
            <ac:spMk id="15" creationId="{00000000-0000-0000-0000-000000000000}"/>
          </ac:spMkLst>
        </pc:spChg>
        <pc:spChg chg="mod">
          <ac:chgData name="Kempter Naomi" userId="ba4eafba-ff99-42b8-aa8f-8efb483e1a46" providerId="ADAL" clId="{33F62517-5730-4A7F-9D28-606CCB9DECF0}" dt="2023-07-19T06:43:28.873" v="272" actId="13926"/>
          <ac:spMkLst>
            <pc:docMk/>
            <pc:sldMk cId="0" sldId="273"/>
            <ac:spMk id="16" creationId="{00000000-0000-0000-0000-000000000000}"/>
          </ac:spMkLst>
        </pc:spChg>
        <pc:spChg chg="mod">
          <ac:chgData name="Kempter Naomi" userId="ba4eafba-ff99-42b8-aa8f-8efb483e1a46" providerId="ADAL" clId="{33F62517-5730-4A7F-9D28-606CCB9DECF0}" dt="2023-07-18T12:20:57.478" v="267" actId="20577"/>
          <ac:spMkLst>
            <pc:docMk/>
            <pc:sldMk cId="0" sldId="273"/>
            <ac:spMk id="17" creationId="{00000000-0000-0000-0000-000000000000}"/>
          </ac:spMkLst>
        </pc:spChg>
      </pc:sldChg>
      <pc:sldChg chg="modSp mod">
        <pc:chgData name="Kempter Naomi" userId="ba4eafba-ff99-42b8-aa8f-8efb483e1a46" providerId="ADAL" clId="{33F62517-5730-4A7F-9D28-606CCB9DECF0}" dt="2023-07-18T13:39:44.936" v="271" actId="20577"/>
        <pc:sldMkLst>
          <pc:docMk/>
          <pc:sldMk cId="0" sldId="277"/>
        </pc:sldMkLst>
        <pc:spChg chg="mod">
          <ac:chgData name="Kempter Naomi" userId="ba4eafba-ff99-42b8-aa8f-8efb483e1a46" providerId="ADAL" clId="{33F62517-5730-4A7F-9D28-606CCB9DECF0}" dt="2023-07-18T13:39:44.936" v="271" actId="20577"/>
          <ac:spMkLst>
            <pc:docMk/>
            <pc:sldMk cId="0" sldId="277"/>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28.02.2024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‹Nr.›</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tv-fsg.ch/fileadmin/user_upload/stvfsgch/News/Artikel/2022/STV_Interventionsschema_de.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TX94T3T6o3w"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Begrüssung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2B338-2450-3A77-506C-2F15ADC002B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12DC77E-1598-B72A-908D-A24F3E36D668}"/>
              </a:ext>
            </a:extLst>
          </p:cNvPr>
          <p:cNvSpPr>
            <a:spLocks noGrp="1" noRot="1" noChangeAspect="1"/>
          </p:cNvSpPr>
          <p:nvPr>
            <p:ph type="sldImg"/>
          </p:nvPr>
        </p:nvSpPr>
        <p:spPr>
          <a:xfrm>
            <a:off x="2290763" y="512763"/>
            <a:ext cx="4562475" cy="2566987"/>
          </a:xfrm>
        </p:spPr>
      </p:sp>
      <p:sp>
        <p:nvSpPr>
          <p:cNvPr id="3" name="Notizenplatzhalter 2">
            <a:extLst>
              <a:ext uri="{FF2B5EF4-FFF2-40B4-BE49-F238E27FC236}">
                <a16:creationId xmlns:a16="http://schemas.microsoft.com/office/drawing/2014/main" id="{1FB87ED7-A90A-1DB2-F1A0-D332D7B42858}"/>
              </a:ext>
            </a:extLst>
          </p:cNvPr>
          <p:cNvSpPr>
            <a:spLocks noGrp="1"/>
          </p:cNvSpPr>
          <p:nvPr>
            <p:ph type="body" idx="1"/>
          </p:nvPr>
        </p:nvSpPr>
        <p:spPr/>
        <p:txBody>
          <a:bodyPr/>
          <a:lstStyle/>
          <a:p>
            <a:r>
              <a:rPr lang="de-CH" dirty="0"/>
              <a:t>Erklärvideo zum Ethik-Kompass von Swiss Olympic</a:t>
            </a:r>
          </a:p>
          <a:p>
            <a:endParaRPr lang="de-CH" dirty="0"/>
          </a:p>
          <a:p>
            <a:r>
              <a:rPr lang="de-CH" dirty="0"/>
              <a:t>Direkter Link: </a:t>
            </a:r>
          </a:p>
          <a:p>
            <a:r>
              <a:rPr lang="de-CH" dirty="0"/>
              <a:t>https://www.youtube.com/watch?v=2vqOgHsDdxg</a:t>
            </a:r>
          </a:p>
        </p:txBody>
      </p:sp>
      <p:sp>
        <p:nvSpPr>
          <p:cNvPr id="4" name="Foliennummernplatzhalter 3">
            <a:extLst>
              <a:ext uri="{FF2B5EF4-FFF2-40B4-BE49-F238E27FC236}">
                <a16:creationId xmlns:a16="http://schemas.microsoft.com/office/drawing/2014/main" id="{8812201B-F712-301F-86B9-2BF66DE9B3E7}"/>
              </a:ext>
            </a:extLst>
          </p:cNvPr>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2885432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r>
              <a:rPr lang="de-CH" dirty="0"/>
              <a:t>Handlungsoptionen in den verschiedenen Bereichen des Ethik-Kompasses vorstellen.</a:t>
            </a:r>
          </a:p>
          <a:p>
            <a:r>
              <a:rPr lang="de-CH" dirty="0">
                <a:ea typeface="Calibri"/>
                <a:cs typeface="Calibri"/>
              </a:rPr>
              <a:t>In welchem Bereich wende ich mich an wen?</a:t>
            </a:r>
          </a:p>
        </p:txBody>
      </p:sp>
      <p:sp>
        <p:nvSpPr>
          <p:cNvPr id="4" name="Foliennummernplatzhalt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685937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r>
              <a:rPr lang="de-CH" dirty="0"/>
              <a:t>Sind Situationen aus dem Ethik-Kompass im orangen Bereich, kommt SSI ins Spiel. </a:t>
            </a:r>
          </a:p>
          <a:p>
            <a:endParaRPr lang="de-CH" dirty="0"/>
          </a:p>
          <a:p>
            <a:r>
              <a:rPr lang="de-CH" dirty="0"/>
              <a:t>Vorstellung der Stiftung Swiss Sport Integrity, welche die nationale Meldestelle für Ethik- als auch Doping-Verstösse darstellt. </a:t>
            </a:r>
          </a:p>
          <a:p>
            <a:pPr marL="228600" indent="-228600">
              <a:buAutoNum type="arabicPeriod"/>
            </a:pPr>
            <a:r>
              <a:rPr lang="de-CH" dirty="0"/>
              <a:t>Erstberatungen</a:t>
            </a:r>
          </a:p>
          <a:p>
            <a:pPr marL="228600" indent="-228600">
              <a:buAutoNum type="arabicPeriod"/>
            </a:pPr>
            <a:r>
              <a:rPr lang="de-CH" dirty="0"/>
              <a:t>Meldungen</a:t>
            </a:r>
          </a:p>
          <a:p>
            <a:pPr marL="228600" indent="-228600">
              <a:buAutoNum type="arabicPeriod"/>
            </a:pPr>
            <a:r>
              <a:rPr lang="de-CH" dirty="0"/>
              <a:t>Untersuchungen</a:t>
            </a:r>
          </a:p>
          <a:p>
            <a:pPr marL="228600" indent="-228600">
              <a:buAutoNum type="arabicPeriod"/>
            </a:pPr>
            <a:r>
              <a:rPr lang="de-CH" dirty="0">
                <a:ea typeface="Calibri"/>
                <a:cs typeface="Calibri"/>
              </a:rPr>
              <a:t>Anti-Doping</a:t>
            </a:r>
          </a:p>
          <a:p>
            <a:pPr marL="228600" indent="-228600">
              <a:buAutoNum type="arabicPeriod"/>
            </a:pPr>
            <a:endParaRPr lang="de-CH" dirty="0"/>
          </a:p>
          <a:p>
            <a:r>
              <a:rPr lang="de-CH" dirty="0"/>
              <a:t>Ziele der Stiftung Swiss Sport Integrity sind eine nachhaltige und wirksame Bekämpfung des Dopings, ethischen Fehlverhaltens und von Missständen im Sport. Swiss Sport Integrity orientiert sich dabei an internationalen Vorgaben sowie an den Grundsätzen des Doping-Statuts von Swiss Olympic sowie des Ethik-Statuts des Schweizer Sport und verfügt über die notwendigen internationalen Anerkennungen.</a:t>
            </a:r>
            <a:endParaRPr lang="de-CH" dirty="0">
              <a:ea typeface="Calibri"/>
              <a:cs typeface="Calibri"/>
            </a:endParaRPr>
          </a:p>
        </p:txBody>
      </p:sp>
      <p:sp>
        <p:nvSpPr>
          <p:cNvPr id="4" name="Foliennummernplatzhalt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1108717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r>
              <a:rPr lang="de-CH" dirty="0"/>
              <a:t>Jeder kann ein Ethik-Verstoss melden:</a:t>
            </a:r>
          </a:p>
          <a:p>
            <a:r>
              <a:rPr lang="de-CH" dirty="0"/>
              <a:t>Per Telefon, Mail, anonymer Briefkasten</a:t>
            </a:r>
          </a:p>
          <a:p>
            <a:endParaRPr lang="de-CH" dirty="0">
              <a:ea typeface="Calibri"/>
              <a:cs typeface="Calibri"/>
            </a:endParaRPr>
          </a:p>
          <a:p>
            <a:r>
              <a:rPr lang="de-CH" dirty="0"/>
              <a:t>Es ist nicht immer alles ein Ethikverstoss! Wer absichtlich eine Falschmeldung, z.B. zum Nachteil einer anderen Person macht, begeht ebenfalls einen Ethikverstoss.</a:t>
            </a:r>
          </a:p>
        </p:txBody>
      </p:sp>
      <p:sp>
        <p:nvSpPr>
          <p:cNvPr id="4" name="Foliennummernplatzhalt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700813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b="0" i="0" u="none" dirty="0">
                <a:solidFill>
                  <a:srgbClr val="17284B"/>
                </a:solidFill>
                <a:effectLst/>
                <a:latin typeface="GTAmerica"/>
              </a:rPr>
              <a:t>Ethik-Statut, Punkt 2: Auflistung der möglichen Ethik-Verstösse und was dazu gehört.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b="0" i="0" u="none" dirty="0">
              <a:solidFill>
                <a:srgbClr val="17284B"/>
              </a:solidFill>
              <a:effectLst/>
              <a:latin typeface="GTAmer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b="0" i="0" u="none" dirty="0">
                <a:solidFill>
                  <a:srgbClr val="17284B"/>
                </a:solidFill>
                <a:effectLst/>
                <a:latin typeface="GTAmerica"/>
              </a:rPr>
              <a:t>Ablauf bei Ethik-Verstoss: </a:t>
            </a:r>
            <a:endParaRPr lang="de-CH" sz="1200" b="0" i="0" dirty="0">
              <a:solidFill>
                <a:srgbClr val="17284B"/>
              </a:solidFill>
              <a:effectLst/>
              <a:latin typeface="GTAmer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b="0" i="0" dirty="0">
                <a:solidFill>
                  <a:srgbClr val="17284B"/>
                </a:solidFill>
                <a:effectLst/>
                <a:latin typeface="GTAmerica"/>
              </a:rPr>
              <a:t>Das Meldeportal von Swiss Sport Integrity steht allen Personen offen, die eine Meldung über mögliche Verstösse oder Missstände machen wollen. Durch Erstberatung wird über die Vorgehensmöglichkeiten informiert und gegebenenfalls für eine vertiefte Beratung an eine geeignete Beratungsstelle weitergeleitet. Die eingegangene Meldung wird geprüft und wenn angebracht an die Strafverfolgungsbehörden weitergeleitet. Bei Zuständigkeit von Swiss Sport Integrity wird eine Untersuchung durchgeführt und ein Schlussbericht zuhanden der Disziplinarkammer des Schweizer Sports (DK) verfasst, welche über mögliche Sanktionen befindet. Diese Sanktionen können beim internationalen Sportgerichtshof angefochten werden.</a:t>
            </a:r>
          </a:p>
          <a:p>
            <a:endParaRPr lang="de-CH" dirty="0"/>
          </a:p>
          <a:p>
            <a:r>
              <a:rPr lang="de-CH" sz="1200" dirty="0">
                <a:effectLst/>
                <a:latin typeface="Calibri" panose="020F0502020204030204" pitchFamily="34" charset="0"/>
                <a:ea typeface="Calibri" panose="020F0502020204030204" pitchFamily="34" charset="0"/>
                <a:cs typeface="Times New Roman" panose="02020603050405020304" pitchFamily="18" charset="0"/>
              </a:rPr>
              <a:t>Nach der Entgegennahme der Meldung und einer allfälligen Beratung über den Prozessverlauf, kommt es zu einer Triage, bei der geklärt wird, ob SSI zuständig ist. Falls dem so ist, wird in einer Voruntersuchung abgeklärt, ob die Voraussetzungen für eine Untersuchung gegeben sind. Im Falle einer Untersuchung wird im Anschluss einen Bericht und Anträge an die Disziplinarkammer weitergeleitet, die allfällige Sanktionen oder einen Freispruch ausspricht.</a:t>
            </a:r>
          </a:p>
          <a:p>
            <a:r>
              <a:rPr lang="de-CH" sz="1200" dirty="0">
                <a:effectLst/>
                <a:latin typeface="Calibri" panose="020F0502020204030204" pitchFamily="34" charset="0"/>
                <a:ea typeface="Calibri" panose="020F0502020204030204" pitchFamily="34" charset="0"/>
                <a:cs typeface="Times New Roman" panose="02020603050405020304" pitchFamily="18" charset="0"/>
              </a:rPr>
              <a:t> </a:t>
            </a:r>
          </a:p>
          <a:p>
            <a:r>
              <a:rPr lang="de-CH" sz="1200" dirty="0">
                <a:effectLst/>
                <a:latin typeface="Calibri" panose="020F0502020204030204" pitchFamily="34" charset="0"/>
                <a:ea typeface="Calibri" panose="020F0502020204030204" pitchFamily="34" charset="0"/>
                <a:cs typeface="Times New Roman" panose="02020603050405020304" pitchFamily="18" charset="0"/>
              </a:rPr>
              <a:t>Achtung: Verletzungen von Wettkampfreglementen fallen nicht in die Zuständigkeit von SSI. Es kann sein, dass eine Meldung an eine andere Fachstelle oder an Behörden weitergeleitet wird.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b="0" i="0" dirty="0">
              <a:solidFill>
                <a:srgbClr val="17284B"/>
              </a:solidFill>
              <a:effectLst/>
              <a:latin typeface="GTAmer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b="1" i="0" dirty="0">
                <a:solidFill>
                  <a:srgbClr val="17284B"/>
                </a:solidFill>
                <a:effectLst/>
                <a:latin typeface="GTAmerica"/>
              </a:rPr>
              <a:t>Achtung: </a:t>
            </a:r>
            <a:r>
              <a:rPr lang="de-CH" sz="1200" b="0" i="0" dirty="0">
                <a:solidFill>
                  <a:srgbClr val="17284B"/>
                </a:solidFill>
                <a:effectLst/>
                <a:latin typeface="GTAmerica"/>
              </a:rPr>
              <a:t>Es ist nicht immer alles ein Ethikverstoss! Wer absichtlich eine Falschmeldung, z.B. zum Nachteil einer anderen Person macht, begeht ebenfalls einen Ethikverstoss.</a:t>
            </a:r>
          </a:p>
          <a:p>
            <a:endParaRPr lang="de-CH" dirty="0"/>
          </a:p>
          <a:p>
            <a:r>
              <a:rPr lang="de-CH" dirty="0"/>
              <a:t>Bei Unsicherheiten hilft das Interventionsschema des STV weiter: </a:t>
            </a:r>
            <a:r>
              <a:rPr lang="de-CH" u="sng" dirty="0">
                <a:hlinkClick r:id="rId3"/>
              </a:rPr>
              <a:t>Interventionsschema (stv-fsg.ch)</a:t>
            </a:r>
            <a:endParaRPr lang="de-CH" u="sng" dirty="0"/>
          </a:p>
          <a:p>
            <a:endParaRPr lang="de-CH" dirty="0"/>
          </a:p>
          <a:p>
            <a:endParaRPr lang="de-CH" dirty="0"/>
          </a:p>
        </p:txBody>
      </p:sp>
      <p:sp>
        <p:nvSpPr>
          <p:cNvPr id="4" name="Foliennummernplatzhalter 3"/>
          <p:cNvSpPr>
            <a:spLocks noGrp="1"/>
          </p:cNvSpPr>
          <p:nvPr>
            <p:ph type="sldNum" sz="quarter" idx="5"/>
          </p:nvPr>
        </p:nvSpPr>
        <p:spPr/>
        <p:txBody>
          <a:bodyPr/>
          <a:lstStyle/>
          <a:p>
            <a:fld id="{617B40B5-D778-40D1-8FDC-D0CD91E20452}" type="slidenum">
              <a:rPr lang="de-CH" smtClean="0"/>
              <a:t>14</a:t>
            </a:fld>
            <a:endParaRPr lang="de-CH" dirty="0"/>
          </a:p>
        </p:txBody>
      </p:sp>
    </p:spTree>
    <p:extLst>
      <p:ext uri="{BB962C8B-B14F-4D97-AF65-F5344CB8AC3E}">
        <p14:creationId xmlns:p14="http://schemas.microsoft.com/office/powerpoint/2010/main" val="4259722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r>
              <a:rPr lang="de-CH" dirty="0"/>
              <a:t>Wie kann ein Meldeweg aussehen, was für Möglichkeiten habe ich. </a:t>
            </a:r>
          </a:p>
          <a:p>
            <a:r>
              <a:rPr lang="de-CH" dirty="0"/>
              <a:t>Verweis Interventionsschema STV</a:t>
            </a:r>
          </a:p>
          <a:p>
            <a:r>
              <a:rPr lang="de-CH" dirty="0"/>
              <a:t>-&gt; Als J+S-Leiter*in oder als Person mit einer Aufsichtsfunktion hast du eine Meldepflicht! </a:t>
            </a:r>
          </a:p>
          <a:p>
            <a:endParaRPr lang="de-CH" dirty="0"/>
          </a:p>
          <a:p>
            <a:r>
              <a:rPr lang="de-CH" dirty="0"/>
              <a:t>Unterscheidung:</a:t>
            </a:r>
          </a:p>
          <a:p>
            <a:r>
              <a:rPr lang="de-CH" dirty="0"/>
              <a:t>Bereich Ethik und Recht: Beratende Funktion bei ethischen Fragen</a:t>
            </a:r>
            <a:endParaRPr lang="de-CH" dirty="0">
              <a:ea typeface="Calibri"/>
              <a:cs typeface="Calibri"/>
            </a:endParaRPr>
          </a:p>
          <a:p>
            <a:r>
              <a:rPr lang="de-CH" dirty="0"/>
              <a:t>Ethikkommission STV: Beratungsdienstleistung bei Fragen im ethischen Bereich</a:t>
            </a:r>
            <a:endParaRPr lang="de-CH" dirty="0">
              <a:ea typeface="Calibri"/>
              <a:cs typeface="Calibri"/>
            </a:endParaRPr>
          </a:p>
          <a:p>
            <a:r>
              <a:rPr lang="de-CH" dirty="0"/>
              <a:t>Swiss Sport Integrity: Beratungs- und Meldestelle</a:t>
            </a:r>
            <a:endParaRPr lang="de-CH" dirty="0">
              <a:ea typeface="Calibri"/>
              <a:cs typeface="Calibri"/>
            </a:endParaRPr>
          </a:p>
        </p:txBody>
      </p:sp>
      <p:sp>
        <p:nvSpPr>
          <p:cNvPr id="4" name="Foliennummernplatzhalter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2489296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r>
              <a:rPr lang="de-CH" dirty="0"/>
              <a:t>Gymnastics Ethics Foundation: internationale Meldestelle des Turnsports</a:t>
            </a:r>
          </a:p>
          <a:p>
            <a:r>
              <a:rPr lang="de-CH" dirty="0"/>
              <a:t>Empfehlung bei Swiss Sport Integrity (SSI) melden.</a:t>
            </a:r>
          </a:p>
        </p:txBody>
      </p:sp>
      <p:sp>
        <p:nvSpPr>
          <p:cNvPr id="4" name="Foliennummernplatzhalter 3"/>
          <p:cNvSpPr>
            <a:spLocks noGrp="1"/>
          </p:cNvSpPr>
          <p:nvPr>
            <p:ph type="sldNum" sz="quarter" idx="5"/>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2979500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pPr rtl="0"/>
            <a:r>
              <a:rPr lang="de-CH" u="none" dirty="0">
                <a:effectLst/>
              </a:rPr>
              <a:t>Bereich Ethik &amp; Recht STV: Unterstützung bei ethischen Fragen, Koordination, allenfalls Weiterleitung an SSI oder andere zuständige Stelle</a:t>
            </a:r>
            <a:endParaRPr lang="de-CH" u="none" dirty="0"/>
          </a:p>
          <a:p>
            <a:pPr rtl="0"/>
            <a:r>
              <a:rPr lang="de-CH" u="none" dirty="0">
                <a:effectLst/>
              </a:rPr>
              <a:t> </a:t>
            </a:r>
          </a:p>
          <a:p>
            <a:pPr rtl="0"/>
            <a:r>
              <a:rPr lang="de-CH" u="none" dirty="0">
                <a:effectLst/>
              </a:rPr>
              <a:t>Ethikkommission STV: Beratungsdienstleistungen bei Fragen im ethischen Bereich, Unterstützung und Beratung für weiteres Vorgehen, Round-Tables etc., allenfalls Weiterleitung an SSI oder andere zuständige Stelle</a:t>
            </a:r>
          </a:p>
          <a:p>
            <a:pPr rtl="0"/>
            <a:r>
              <a:rPr lang="de-CH" u="none" dirty="0">
                <a:effectLst/>
              </a:rPr>
              <a:t> </a:t>
            </a:r>
          </a:p>
          <a:p>
            <a:pPr rtl="0"/>
            <a:r>
              <a:rPr lang="de-CH" u="none" dirty="0">
                <a:effectLst/>
              </a:rPr>
              <a:t>Opferhilfe Schweiz: Anlaufstelle für Angehörige und alle Opfer einer Straftat (z.B. körperliche / sexuelle / psychische Gewalt), unabhängig davon, ob Strafanzeige eingereicht wurde oder nicht</a:t>
            </a:r>
          </a:p>
          <a:p>
            <a:endParaRPr lang="de-CH" dirty="0"/>
          </a:p>
        </p:txBody>
      </p:sp>
      <p:sp>
        <p:nvSpPr>
          <p:cNvPr id="4" name="Foliennummernplatzhalter 3"/>
          <p:cNvSpPr>
            <a:spLocks noGrp="1"/>
          </p:cNvSpPr>
          <p:nvPr>
            <p:ph type="sldNum" sz="quarter" idx="5"/>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2264696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r>
              <a:rPr lang="de-CH" dirty="0"/>
              <a:t>Alle Informationen sind auf der Unterseite Werte &amp; Ethik der STV-Webseite einsehbar.</a:t>
            </a:r>
          </a:p>
        </p:txBody>
      </p:sp>
      <p:sp>
        <p:nvSpPr>
          <p:cNvPr id="4" name="Foliennummernplatzhalter 3"/>
          <p:cNvSpPr>
            <a:spLocks noGrp="1"/>
          </p:cNvSpPr>
          <p:nvPr>
            <p:ph type="sldNum" sz="quarter" idx="5"/>
          </p:nvPr>
        </p:nvSpPr>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3695570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r>
              <a:rPr lang="de-CH" dirty="0"/>
              <a:t>Lernbaustein des BASPO, gibt gute Übersicht zum Thema wertvoller Sport</a:t>
            </a:r>
          </a:p>
        </p:txBody>
      </p:sp>
      <p:sp>
        <p:nvSpPr>
          <p:cNvPr id="4" name="Foliennummernplatzhalter 3"/>
          <p:cNvSpPr>
            <a:spLocks noGrp="1"/>
          </p:cNvSpPr>
          <p:nvPr>
            <p:ph type="sldNum" sz="quarter" idx="5"/>
          </p:nvPr>
        </p:nvSpPr>
        <p:spPr/>
        <p:txBody>
          <a:bodyPr/>
          <a:lstStyle/>
          <a:p>
            <a:fld id="{871B2431-D351-4C6E-A3CF-9DFAC0E3E050}" type="slidenum">
              <a:rPr lang="cs-CZ" smtClean="0"/>
              <a:t>19</a:t>
            </a:fld>
            <a:endParaRPr lang="cs-CZ"/>
          </a:p>
        </p:txBody>
      </p:sp>
    </p:spTree>
    <p:extLst>
      <p:ext uri="{BB962C8B-B14F-4D97-AF65-F5344CB8AC3E}">
        <p14:creationId xmlns:p14="http://schemas.microsoft.com/office/powerpoint/2010/main" val="3322102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r>
              <a:rPr lang="de-CH" dirty="0"/>
              <a:t>Werteversprechen des STV vorstellen</a:t>
            </a:r>
          </a:p>
        </p:txBody>
      </p:sp>
      <p:sp>
        <p:nvSpPr>
          <p:cNvPr id="4" name="Foliennummernplatzhalt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605303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871B2431-D351-4C6E-A3CF-9DFAC0E3E050}" type="slidenum">
              <a:rPr lang="cs-CZ" smtClean="0"/>
              <a:t>20</a:t>
            </a:fld>
            <a:endParaRPr lang="cs-CZ"/>
          </a:p>
        </p:txBody>
      </p:sp>
    </p:spTree>
    <p:extLst>
      <p:ext uri="{BB962C8B-B14F-4D97-AF65-F5344CB8AC3E}">
        <p14:creationId xmlns:p14="http://schemas.microsoft.com/office/powerpoint/2010/main" val="1822047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r>
              <a:rPr lang="de-CH" dirty="0"/>
              <a:t>Die Kommunikation ist im Fall einer Meldung oder Untersuchung bei Swiss Sport Integrity (SSI) für alle Beteiligten wesentlich. Für den weiteren Verlauf der Ereignisse kann ausschlaggebend sein, wer wann und wie abgeholt wird. Richtig bzw. überlegt und taktvoll zu kommunizieren ist aber nicht immer ganz einfach. Dieses Merkblatt soll mit den wichtigsten Grundsätzen als Orientierungshilfe dienen. Selbstverständlich kann das Vorgehen im Einzelfall von diesen Grundsätzen abweichen.</a:t>
            </a:r>
          </a:p>
          <a:p>
            <a:endParaRPr lang="de-CH" dirty="0"/>
          </a:p>
          <a:p>
            <a:r>
              <a:rPr lang="de-CH" dirty="0"/>
              <a:t>Handlungsleitende Grundsätze: </a:t>
            </a:r>
          </a:p>
          <a:p>
            <a:r>
              <a:rPr lang="de-CH" dirty="0"/>
              <a:t>▪ Der Schutz und das Wohlergehen der betroffenen Personen ist handlungsleitend. </a:t>
            </a:r>
          </a:p>
          <a:p>
            <a:r>
              <a:rPr lang="de-CH" dirty="0"/>
              <a:t>▪ Der Daten- und Persönlichkeitsschutz muss zu jeder Zeit gewährleistet sein. </a:t>
            </a:r>
          </a:p>
          <a:p>
            <a:r>
              <a:rPr lang="de-CH" dirty="0"/>
              <a:t>▪ Es gilt bis zum Abschluss der Untersuchung die Unschuldsvermutung. </a:t>
            </a:r>
          </a:p>
          <a:p>
            <a:r>
              <a:rPr lang="de-CH" dirty="0"/>
              <a:t>▪ Ruhig und überlegt Handeln. Eine gute Absprache braucht Zeit und die Kommunikation sollte nicht unter Druck erfolgen. </a:t>
            </a:r>
          </a:p>
          <a:p>
            <a:r>
              <a:rPr lang="de-CH" dirty="0"/>
              <a:t>▪ Wann immer möglich Kommuniziertes schriftlich festhalten</a:t>
            </a:r>
          </a:p>
          <a:p>
            <a:endParaRPr lang="de-CH" i="1" dirty="0"/>
          </a:p>
        </p:txBody>
      </p:sp>
      <p:sp>
        <p:nvSpPr>
          <p:cNvPr id="4" name="Foliennummernplatzhalter 3"/>
          <p:cNvSpPr>
            <a:spLocks noGrp="1"/>
          </p:cNvSpPr>
          <p:nvPr>
            <p:ph type="sldNum" sz="quarter" idx="5"/>
          </p:nvPr>
        </p:nvSpPr>
        <p:spPr/>
        <p:txBody>
          <a:bodyPr/>
          <a:lstStyle/>
          <a:p>
            <a:fld id="{871B2431-D351-4C6E-A3CF-9DFAC0E3E050}" type="slidenum">
              <a:rPr lang="cs-CZ" smtClean="0"/>
              <a:t>21</a:t>
            </a:fld>
            <a:endParaRPr lang="cs-CZ"/>
          </a:p>
        </p:txBody>
      </p:sp>
    </p:spTree>
    <p:extLst>
      <p:ext uri="{BB962C8B-B14F-4D97-AF65-F5344CB8AC3E}">
        <p14:creationId xmlns:p14="http://schemas.microsoft.com/office/powerpoint/2010/main" val="4125306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871B2431-D351-4C6E-A3CF-9DFAC0E3E050}" type="slidenum">
              <a:rPr lang="cs-CZ" smtClean="0"/>
              <a:t>22</a:t>
            </a:fld>
            <a:endParaRPr lang="cs-CZ"/>
          </a:p>
        </p:txBody>
      </p:sp>
    </p:spTree>
    <p:extLst>
      <p:ext uri="{BB962C8B-B14F-4D97-AF65-F5344CB8AC3E}">
        <p14:creationId xmlns:p14="http://schemas.microsoft.com/office/powerpoint/2010/main" val="4186160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r>
              <a:rPr lang="de-CH" dirty="0"/>
              <a:t>Was bedeutet Ethik? Begriffserklärung für den Alltag!</a:t>
            </a:r>
          </a:p>
        </p:txBody>
      </p:sp>
      <p:sp>
        <p:nvSpPr>
          <p:cNvPr id="4" name="Foliennummernplatzhalt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4130159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r>
              <a:rPr lang="de-CH" dirty="0"/>
              <a:t>Video abspielen</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Das Experiment (youtube.com)</a:t>
            </a:r>
            <a:r>
              <a:rPr lang="de-CH" dirty="0">
                <a:effectLst>
                  <a:outerShdw blurRad="38100" dist="38100" dir="2700000" algn="tl">
                    <a:srgbClr val="000000">
                      <a:alpha val="43137"/>
                    </a:srgbClr>
                  </a:outerShdw>
                </a:effectLst>
              </a:rPr>
              <a:t>. </a:t>
            </a:r>
            <a:r>
              <a:rPr lang="de-CH" dirty="0"/>
              <a:t>https://www.youtube.com/watch?v=TX94T3T6o3w</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endParaRPr lang="de-CH" dirty="0"/>
          </a:p>
        </p:txBody>
      </p:sp>
      <p:sp>
        <p:nvSpPr>
          <p:cNvPr id="4" name="Foliennummernplatzhalt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302048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r>
              <a:rPr lang="de-CH" dirty="0"/>
              <a:t>Die olympischen Werte – Höchstleistung, Freundschaft und Respekt – bilden weltweit die Grundlage für einen sicheren, fairen und erfolgreichen Sport. Athlet*innen und Trainer*innen sind bei Wettkämpfen und im Vereinsalltag die Aushängeschilder und Botschafter der olympischen Werte sowie der neun Prinzipien der Ethik-Charta.</a:t>
            </a:r>
          </a:p>
          <a:p>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sz="1000" b="0" i="0" u="none" dirty="0">
                <a:solidFill>
                  <a:srgbClr val="444444"/>
                </a:solidFill>
                <a:effectLst/>
                <a:latin typeface="Calibri" panose="020F0502020204030204" pitchFamily="34" charset="0"/>
              </a:rPr>
              <a:t>Swiss Olympic schreibt: </a:t>
            </a:r>
            <a:r>
              <a:rPr lang="de-CH" sz="1200" b="0" i="0" u="none" dirty="0">
                <a:solidFill>
                  <a:srgbClr val="000000"/>
                </a:solidFill>
                <a:effectLst/>
                <a:latin typeface="myriad-pro"/>
              </a:rPr>
              <a:t>Spirit of Sport ist das Selbstverständnis von Swiss Olympic, wie der Schweizer Sport entwickelt, gefördert und betrieben werden soll. Dahinter steht die Überzeugung, dass der Sport nur dann langfristig erfolgreich und eine tragende Säule für die Gesellschaft ist, wenn die drei olympischen Werte Höchstleistung, Freundschaft und Respekt gleichermassen gelebt werden.</a:t>
            </a:r>
            <a:endParaRPr lang="de-CH" sz="1000" b="0" i="0" u="none" dirty="0">
              <a:solidFill>
                <a:srgbClr val="444444"/>
              </a:solidFill>
              <a:effectLst/>
              <a:latin typeface="Calibri" panose="020F0502020204030204" pitchFamily="34" charset="0"/>
            </a:endParaRPr>
          </a:p>
          <a:p>
            <a:endParaRPr lang="en-US" dirty="0"/>
          </a:p>
        </p:txBody>
      </p:sp>
      <p:sp>
        <p:nvSpPr>
          <p:cNvPr id="4" name="Foliennummernplatzhalt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2777267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r>
              <a:rPr lang="de-CH" dirty="0"/>
              <a:t>Vorstellung Ethik-Charta des Schweizer Sports</a:t>
            </a:r>
          </a:p>
          <a:p>
            <a:r>
              <a:rPr lang="de-CH" dirty="0"/>
              <a:t>9 Prinzipien für einen gesunden, respektvollen, fairen und erfolgreichen Sportalltag</a:t>
            </a:r>
          </a:p>
          <a:p>
            <a:endParaRPr lang="de-CH" dirty="0">
              <a:ea typeface="Calibri"/>
              <a:cs typeface="Calibri"/>
            </a:endParaRPr>
          </a:p>
          <a:p>
            <a:r>
              <a:rPr lang="de-CH" dirty="0"/>
              <a:t>Die Ethik-Charta sowie das Ethik-Statut bauen auf den olympischen Werten auf und sind obligatorische Bestandteile der Statuten jedes Mitgliedsverbands von Swiss Olympic. Bei der Umsetzung kommt Trainer*innen und Athlet*innen eine zentrale Funktion zu. Für sie gilt grundsätzliche eine Melde- und Fürsorgepflicht. Zudem sind Athlet*innen dazu angehalten, das Ethik-Statut auch in die private Zusammenarbeit mit ihren Akteuren zu integrieren.</a:t>
            </a:r>
          </a:p>
        </p:txBody>
      </p:sp>
      <p:sp>
        <p:nvSpPr>
          <p:cNvPr id="4" name="Foliennummernplatzhalt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4161442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r>
              <a:rPr lang="de-CH" dirty="0"/>
              <a:t>Mit dem Ethik-Statut wird die Ethik-Charta von Swiss Olympic konkretisiert und umgesetzt. </a:t>
            </a:r>
            <a:endParaRPr lang="en-US" dirty="0"/>
          </a:p>
          <a:p>
            <a:endParaRPr lang="de-CH" dirty="0">
              <a:ea typeface="Calibri"/>
              <a:cs typeface="Calibri"/>
            </a:endParaRPr>
          </a:p>
          <a:p>
            <a:r>
              <a:rPr lang="de-CH" dirty="0"/>
              <a:t>Wir alle sind dem Ethik-Statut unterstellt und können sanktioniert werden.</a:t>
            </a:r>
          </a:p>
          <a:p>
            <a:endParaRPr lang="de-CH" dirty="0"/>
          </a:p>
        </p:txBody>
      </p:sp>
      <p:sp>
        <p:nvSpPr>
          <p:cNvPr id="4" name="Foliennummernplatzhalt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3927884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r>
              <a:rPr lang="de-CH" dirty="0"/>
              <a:t>Swiss Olympic hat Projekt «Ethik im Sport».</a:t>
            </a:r>
          </a:p>
          <a:p>
            <a:r>
              <a:rPr lang="de-CH" dirty="0"/>
              <a:t>Daraus entstanden einerseits Podcast-Folgen zur Thematik und andererseits der in den nächsten Folien folgende Ethik-Kompass.</a:t>
            </a:r>
          </a:p>
          <a:p>
            <a:endParaRPr lang="de-CH" dirty="0">
              <a:ea typeface="Calibri"/>
              <a:cs typeface="Calibri"/>
            </a:endParaRPr>
          </a:p>
          <a:p>
            <a:r>
              <a:rPr lang="de-CH" dirty="0"/>
              <a:t>Gemeinsam mit Expert*innen Themen beleuchten wir in dieser Staffel des «Spirit of Sport»-Podcast die vier Ethik-Kernthemen Leistungsdruck, Nähe, Ideale und Macht. Orientierung liefert dabei der Ethik-Kompass mit seinen vier Farben Grün, Grau, Orange und Rot. Alle Folgen sind auf Spotify, Apple Podcast und den weiteren gängigen Podcast-Portalen in der Originalsprache verfügbar.</a:t>
            </a:r>
          </a:p>
        </p:txBody>
      </p:sp>
      <p:sp>
        <p:nvSpPr>
          <p:cNvPr id="4" name="Foliennummernplatzhalt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2130702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91D1D-FAED-75F6-38A8-6DEDBDE0F9E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C6A2C90-7C6F-B8E2-4E27-26061AC1ED3E}"/>
              </a:ext>
            </a:extLst>
          </p:cNvPr>
          <p:cNvSpPr>
            <a:spLocks noGrp="1" noRot="1" noChangeAspect="1"/>
          </p:cNvSpPr>
          <p:nvPr>
            <p:ph type="sldImg"/>
          </p:nvPr>
        </p:nvSpPr>
        <p:spPr>
          <a:xfrm>
            <a:off x="2290763" y="512763"/>
            <a:ext cx="4562475" cy="2566987"/>
          </a:xfrm>
        </p:spPr>
      </p:sp>
      <p:sp>
        <p:nvSpPr>
          <p:cNvPr id="3" name="Notizenplatzhalter 2">
            <a:extLst>
              <a:ext uri="{FF2B5EF4-FFF2-40B4-BE49-F238E27FC236}">
                <a16:creationId xmlns:a16="http://schemas.microsoft.com/office/drawing/2014/main" id="{4C6C69C0-BE13-6AA4-B03F-F553D79B34B4}"/>
              </a:ext>
            </a:extLst>
          </p:cNvPr>
          <p:cNvSpPr>
            <a:spLocks noGrp="1"/>
          </p:cNvSpPr>
          <p:nvPr>
            <p:ph type="body" idx="1"/>
          </p:nvPr>
        </p:nvSpPr>
        <p:spPr/>
        <p:txBody>
          <a:bodyPr/>
          <a:lstStyle/>
          <a:p>
            <a:r>
              <a:rPr lang="de-CH" dirty="0"/>
              <a:t>Hilfestellung zur Einschätzung von möglichen Risko- resp. Krisensituationen im Sportalltag durch Ethik-Kompass von Swiss Olympic. Wurde im Februar 2024 lanciert. </a:t>
            </a:r>
          </a:p>
          <a:p>
            <a:endParaRPr lang="de-CH" dirty="0"/>
          </a:p>
          <a:p>
            <a:r>
              <a:rPr lang="de-CH" dirty="0"/>
              <a:t>Vorstellung des Ethik-Kompasses</a:t>
            </a:r>
          </a:p>
          <a:p>
            <a:r>
              <a:rPr lang="de-CH" b="0" i="0" dirty="0">
                <a:solidFill>
                  <a:srgbClr val="909090"/>
                </a:solidFill>
                <a:effectLst/>
                <a:latin typeface="myriad-pro"/>
              </a:rPr>
              <a:t>Im Schweizer Sport soll die Würde aller beteiligten Menschen an erster Stelle stehen. Athlet*innen, Trainer*innen und alle Beteiligten brauchen einen gesunden, respektvollen, fairen und erfolgreichen Sport. Ethikverstösse und Grenzüberschreitungen haben hier keinen Platz. Der Swiss Olympic Ethik-Kompass sensibilisiert, informiert und ermutigt zu ethischem Handeln und verbessert so die Qualität im Sport.</a:t>
            </a:r>
          </a:p>
          <a:p>
            <a:endParaRPr lang="de-CH" dirty="0"/>
          </a:p>
          <a:p>
            <a:r>
              <a:rPr lang="de-CH" b="0" i="0" dirty="0">
                <a:solidFill>
                  <a:srgbClr val="444444"/>
                </a:solidFill>
                <a:effectLst/>
                <a:latin typeface="myriad-pro"/>
              </a:rPr>
              <a:t>Der Kompass ist unterteilt in die Themen Macht, Ideale, Nähe und Druck. Er steuert durch die Farben grün, grau, orange und rot und die jeweils dazu passenden Begriffe. Zu jedem Begriff gibt es ein Beispiel und der Kompass zeigt auf, wie eine entsprechende Situation einzuordnen ist.</a:t>
            </a:r>
          </a:p>
          <a:p>
            <a:r>
              <a:rPr lang="de-CH" u="none" dirty="0"/>
              <a:t>Grün: Alles ist in Ordnung, Menschen werden gestärkt.</a:t>
            </a:r>
          </a:p>
          <a:p>
            <a:r>
              <a:rPr lang="de-CH" u="none" dirty="0"/>
              <a:t>Grau: Die Situation ist irritierend, komisch, risikoreich, sie muss besprochen werden.</a:t>
            </a:r>
          </a:p>
          <a:p>
            <a:r>
              <a:rPr lang="de-CH" u="none" dirty="0"/>
              <a:t>Orange: Die Situation ist gemäss Ethik-Statut ein Ethikverstoss, Gefährdungen müssen gemeldet werden.</a:t>
            </a:r>
          </a:p>
          <a:p>
            <a:r>
              <a:rPr lang="de-CH" u="none" dirty="0"/>
              <a:t>Rot: Eine Straftat oder ein Missbrauch liegt vor, diese Handlung muss angezeigt werden. </a:t>
            </a:r>
          </a:p>
          <a:p>
            <a:endParaRPr lang="de-CH" b="0" i="0" dirty="0">
              <a:solidFill>
                <a:srgbClr val="909090"/>
              </a:solidFill>
              <a:effectLst/>
              <a:latin typeface="myriad-pro"/>
            </a:endParaRPr>
          </a:p>
          <a:p>
            <a:pPr algn="l"/>
            <a:r>
              <a:rPr lang="de-CH" b="1" i="0" dirty="0">
                <a:solidFill>
                  <a:srgbClr val="000000"/>
                </a:solidFill>
                <a:effectLst/>
                <a:latin typeface="myriad-pro"/>
              </a:rPr>
              <a:t>Orientierungshilfe, Handlungs-Wegweiser und Sensibilisierungstool</a:t>
            </a:r>
            <a:br>
              <a:rPr lang="de-CH" b="0" i="0" dirty="0">
                <a:solidFill>
                  <a:srgbClr val="444444"/>
                </a:solidFill>
                <a:effectLst/>
                <a:latin typeface="myriad-pro"/>
              </a:rPr>
            </a:br>
            <a:r>
              <a:rPr lang="de-CH" b="0" i="0" dirty="0">
                <a:solidFill>
                  <a:srgbClr val="444444"/>
                </a:solidFill>
                <a:effectLst/>
                <a:latin typeface="myriad-pro"/>
              </a:rPr>
              <a:t>Ethisches Handeln erfordert das gemeinsame Nachdenken über das gute Mass. Sowohl ein «zu viel» an Macht, Idealen, Nähe oder Druck, aber auch ein «zu wenig» kann die Würde verletzen. Anhand von beschreibenden Begriffen und konkreten Beispielen zeigt der Kompass auf, wie eine entsprechende Situation einzuordnen ist. Liegt sie im grünen, grauen, orangen oder roten Bereich?</a:t>
            </a:r>
          </a:p>
          <a:p>
            <a:pPr algn="l"/>
            <a:r>
              <a:rPr lang="de-CH" b="0" i="0" dirty="0">
                <a:solidFill>
                  <a:srgbClr val="444444"/>
                </a:solidFill>
                <a:effectLst/>
                <a:latin typeface="myriad-pro"/>
              </a:rPr>
              <a:t>Betroffene und Beteiligte finden hier konkrete Tipps, Hilfestellungen sowie Handlungsmöglichkeiten. Denn Hinschauen allein schützt nicht – es braucht den Mut zum Handeln.</a:t>
            </a:r>
          </a:p>
          <a:p>
            <a:endParaRPr lang="de-CH" dirty="0"/>
          </a:p>
        </p:txBody>
      </p:sp>
      <p:sp>
        <p:nvSpPr>
          <p:cNvPr id="4" name="Foliennummernplatzhalter 3">
            <a:extLst>
              <a:ext uri="{FF2B5EF4-FFF2-40B4-BE49-F238E27FC236}">
                <a16:creationId xmlns:a16="http://schemas.microsoft.com/office/drawing/2014/main" id="{BFF8DA2E-2F4A-6448-75D5-AB6E8FDB5FD6}"/>
              </a:ext>
            </a:extLst>
          </p:cNvPr>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1752188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2/28/2024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video" Target="https://www.youtube.com/embed/2vqOgHsDdxg?feature=oembed" TargetMode="Externa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1.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8.pn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8.png"/><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9.svg"/><Relationship Id="rId9"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9.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5.svg"/></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8.png"/><Relationship Id="rId7"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8.svg"/><Relationship Id="rId11" Type="http://schemas.openxmlformats.org/officeDocument/2006/relationships/image" Target="../media/image63.sv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9.svg"/><Relationship Id="rId9" Type="http://schemas.openxmlformats.org/officeDocument/2006/relationships/image" Target="../media/image61.svg"/></Relationships>
</file>

<file path=ppt/slides/_rels/slide17.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8.png"/><Relationship Id="rId7"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8.svg"/><Relationship Id="rId11" Type="http://schemas.openxmlformats.org/officeDocument/2006/relationships/image" Target="../media/image65.png"/><Relationship Id="rId5" Type="http://schemas.openxmlformats.org/officeDocument/2006/relationships/image" Target="../media/image57.png"/><Relationship Id="rId10" Type="http://schemas.openxmlformats.org/officeDocument/2006/relationships/image" Target="../media/image64.svg"/><Relationship Id="rId4" Type="http://schemas.openxmlformats.org/officeDocument/2006/relationships/image" Target="../media/image9.svg"/><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6.png"/><Relationship Id="rId7" Type="http://schemas.openxmlformats.org/officeDocument/2006/relationships/image" Target="../media/image9.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8.svg"/><Relationship Id="rId10" Type="http://schemas.openxmlformats.org/officeDocument/2006/relationships/image" Target="../media/image51.svg"/><Relationship Id="rId4" Type="http://schemas.openxmlformats.org/officeDocument/2006/relationships/image" Target="../media/image67.png"/><Relationship Id="rId9"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8.png"/><Relationship Id="rId7"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8.png"/><Relationship Id="rId7" Type="http://schemas.openxmlformats.org/officeDocument/2006/relationships/image" Target="../media/image7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9.svg"/></Relationships>
</file>

<file path=ppt/slides/_rels/slide2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8.png"/><Relationship Id="rId7" Type="http://schemas.openxmlformats.org/officeDocument/2006/relationships/image" Target="../media/image51.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76.png"/><Relationship Id="rId4" Type="http://schemas.openxmlformats.org/officeDocument/2006/relationships/image" Target="../media/image9.svg"/><Relationship Id="rId9" Type="http://schemas.openxmlformats.org/officeDocument/2006/relationships/image" Target="../media/image78.sv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8.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9.sv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youtube.com/watch?v=TX94T3T6o3w" TargetMode="External"/><Relationship Id="rId7" Type="http://schemas.openxmlformats.org/officeDocument/2006/relationships/hyperlink" Target="https://tool.jugendundsport.ch/courses/l60c2d/modules/63241c2432055517c7080912?preview=&amp;lang=de"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1.png"/><Relationship Id="rId9" Type="http://schemas.openxmlformats.org/officeDocument/2006/relationships/image" Target="../media/image23.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8.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8.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3.emf"/><Relationship Id="rId5" Type="http://schemas.openxmlformats.org/officeDocument/2006/relationships/oleObject" Target="../embeddings/oleObject1.bin"/><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7333" r="7333"/>
          <a:stretch>
            <a:fillRect/>
          </a:stretch>
        </p:blipFill>
        <p:spPr>
          <a:xfrm>
            <a:off x="0" y="0"/>
            <a:ext cx="18288000" cy="10287000"/>
          </a:xfrm>
          <a:prstGeom prst="rect">
            <a:avLst/>
          </a:prstGeom>
        </p:spPr>
      </p:pic>
      <p:sp>
        <p:nvSpPr>
          <p:cNvPr id="3" name="Freeform 3"/>
          <p:cNvSpPr/>
          <p:nvPr/>
        </p:nvSpPr>
        <p:spPr>
          <a:xfrm>
            <a:off x="16554865" y="294913"/>
            <a:ext cx="1367730" cy="1424718"/>
          </a:xfrm>
          <a:custGeom>
            <a:avLst/>
            <a:gdLst/>
            <a:ahLst/>
            <a:cxnLst/>
            <a:rect l="l" t="t" r="r" b="b"/>
            <a:pathLst>
              <a:path w="1367730" h="1424718">
                <a:moveTo>
                  <a:pt x="0" y="0"/>
                </a:moveTo>
                <a:lnTo>
                  <a:pt x="1367729" y="0"/>
                </a:lnTo>
                <a:lnTo>
                  <a:pt x="1367729" y="1424719"/>
                </a:lnTo>
                <a:lnTo>
                  <a:pt x="0" y="1424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CH" dirty="0"/>
          </a:p>
        </p:txBody>
      </p:sp>
      <p:sp>
        <p:nvSpPr>
          <p:cNvPr id="4" name="Freeform 4"/>
          <p:cNvSpPr/>
          <p:nvPr/>
        </p:nvSpPr>
        <p:spPr>
          <a:xfrm flipH="1" flipV="1">
            <a:off x="1518594" y="-768949"/>
            <a:ext cx="14355971" cy="18151228"/>
          </a:xfrm>
          <a:custGeom>
            <a:avLst/>
            <a:gdLst/>
            <a:ahLst/>
            <a:cxnLst/>
            <a:rect l="l" t="t" r="r" b="b"/>
            <a:pathLst>
              <a:path w="14355971" h="18151228">
                <a:moveTo>
                  <a:pt x="14355972" y="18151228"/>
                </a:moveTo>
                <a:lnTo>
                  <a:pt x="0" y="18151228"/>
                </a:lnTo>
                <a:lnTo>
                  <a:pt x="0" y="0"/>
                </a:lnTo>
                <a:lnTo>
                  <a:pt x="14355972" y="0"/>
                </a:lnTo>
                <a:lnTo>
                  <a:pt x="14355972" y="18151228"/>
                </a:lnTo>
                <a:close/>
              </a:path>
            </a:pathLst>
          </a:custGeom>
          <a:blipFill>
            <a:blip r:embed="rId6">
              <a:alphaModFix amt="19999"/>
              <a:extLst>
                <a:ext uri="{96DAC541-7B7A-43D3-8B79-37D633B846F1}">
                  <asvg:svgBlip xmlns:asvg="http://schemas.microsoft.com/office/drawing/2016/SVG/main" r:embed="rId7"/>
                </a:ext>
              </a:extLst>
            </a:blip>
            <a:stretch>
              <a:fillRect/>
            </a:stretch>
          </a:blipFill>
        </p:spPr>
        <p:txBody>
          <a:bodyPr/>
          <a:lstStyle/>
          <a:p>
            <a:endParaRPr lang="de-CH" dirty="0"/>
          </a:p>
        </p:txBody>
      </p:sp>
      <p:sp>
        <p:nvSpPr>
          <p:cNvPr id="5" name="Freeform 5"/>
          <p:cNvSpPr/>
          <p:nvPr/>
        </p:nvSpPr>
        <p:spPr>
          <a:xfrm>
            <a:off x="1028700" y="8506690"/>
            <a:ext cx="7315200" cy="1133856"/>
          </a:xfrm>
          <a:custGeom>
            <a:avLst/>
            <a:gdLst/>
            <a:ahLst/>
            <a:cxnLst/>
            <a:rect l="l" t="t" r="r" b="b"/>
            <a:pathLst>
              <a:path w="7315200" h="1133856">
                <a:moveTo>
                  <a:pt x="0" y="0"/>
                </a:moveTo>
                <a:lnTo>
                  <a:pt x="7315200" y="0"/>
                </a:lnTo>
                <a:lnTo>
                  <a:pt x="7315200" y="1133856"/>
                </a:lnTo>
                <a:lnTo>
                  <a:pt x="0" y="11338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CH" dirty="0"/>
          </a:p>
        </p:txBody>
      </p:sp>
      <p:sp>
        <p:nvSpPr>
          <p:cNvPr id="6" name="TextBox 6"/>
          <p:cNvSpPr txBox="1"/>
          <p:nvPr/>
        </p:nvSpPr>
        <p:spPr>
          <a:xfrm>
            <a:off x="1518594" y="4291157"/>
            <a:ext cx="14694516" cy="2941955"/>
          </a:xfrm>
          <a:prstGeom prst="rect">
            <a:avLst/>
          </a:prstGeom>
        </p:spPr>
        <p:txBody>
          <a:bodyPr lIns="0" tIns="0" rIns="0" bIns="0" rtlCol="0" anchor="t">
            <a:spAutoFit/>
          </a:bodyPr>
          <a:lstStyle/>
          <a:p>
            <a:pPr>
              <a:lnSpc>
                <a:spcPts val="11440"/>
              </a:lnSpc>
            </a:pPr>
            <a:r>
              <a:rPr lang="en-US" sz="10400" spc="208" dirty="0">
                <a:solidFill>
                  <a:srgbClr val="FFFFFF"/>
                </a:solidFill>
                <a:latin typeface="DIN Next Slab Pro 1 Bold"/>
              </a:rPr>
              <a:t>WERTE &amp; PRÄVENTION</a:t>
            </a:r>
          </a:p>
          <a:p>
            <a:pPr>
              <a:lnSpc>
                <a:spcPts val="11440"/>
              </a:lnSpc>
            </a:pPr>
            <a:r>
              <a:rPr lang="en-US" sz="10400" spc="208" dirty="0">
                <a:solidFill>
                  <a:srgbClr val="FFFFFF"/>
                </a:solidFill>
                <a:latin typeface="DIN Next Slab Pro 1 Bold"/>
              </a:rPr>
              <a:t>BEIM STV</a:t>
            </a:r>
          </a:p>
        </p:txBody>
      </p:sp>
      <p:sp>
        <p:nvSpPr>
          <p:cNvPr id="7" name="TextBox 7"/>
          <p:cNvSpPr txBox="1"/>
          <p:nvPr/>
        </p:nvSpPr>
        <p:spPr>
          <a:xfrm>
            <a:off x="1028700" y="1295116"/>
            <a:ext cx="13930602" cy="1456690"/>
          </a:xfrm>
          <a:prstGeom prst="rect">
            <a:avLst/>
          </a:prstGeom>
        </p:spPr>
        <p:txBody>
          <a:bodyPr lIns="0" tIns="0" rIns="0" bIns="0" rtlCol="0" anchor="t">
            <a:spAutoFit/>
          </a:bodyPr>
          <a:lstStyle/>
          <a:p>
            <a:pPr>
              <a:lnSpc>
                <a:spcPts val="5600"/>
              </a:lnSpc>
            </a:pPr>
            <a:r>
              <a:rPr lang="en-US" sz="5600" dirty="0">
                <a:solidFill>
                  <a:srgbClr val="FFFFFF"/>
                </a:solidFill>
                <a:latin typeface="DIN Next Slab Pro 1"/>
              </a:rPr>
              <a:t>Schweizerischer Turnverband</a:t>
            </a:r>
          </a:p>
          <a:p>
            <a:pPr>
              <a:lnSpc>
                <a:spcPts val="5600"/>
              </a:lnSpc>
              <a:spcBef>
                <a:spcPct val="0"/>
              </a:spcBef>
            </a:pPr>
            <a:endParaRPr lang="en-US" sz="5600" dirty="0">
              <a:solidFill>
                <a:srgbClr val="FFFFFF"/>
              </a:solidFill>
              <a:latin typeface="DIN Next Slab Pro 1"/>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4A485-E2AC-B040-4052-9FC2632CFF19}"/>
            </a:ext>
          </a:extLst>
        </p:cNvPr>
        <p:cNvGrpSpPr/>
        <p:nvPr/>
      </p:nvGrpSpPr>
      <p:grpSpPr>
        <a:xfrm>
          <a:off x="0" y="0"/>
          <a:ext cx="0" cy="0"/>
          <a:chOff x="0" y="0"/>
          <a:chExt cx="0" cy="0"/>
        </a:xfrm>
      </p:grpSpPr>
      <p:sp>
        <p:nvSpPr>
          <p:cNvPr id="13" name="Freeform 2">
            <a:extLst>
              <a:ext uri="{FF2B5EF4-FFF2-40B4-BE49-F238E27FC236}">
                <a16:creationId xmlns:a16="http://schemas.microsoft.com/office/drawing/2014/main" id="{915E144A-2F79-BAC9-4863-EE6AB68BFAE1}"/>
              </a:ext>
            </a:extLst>
          </p:cNvPr>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CH" dirty="0"/>
          </a:p>
        </p:txBody>
      </p:sp>
      <p:sp>
        <p:nvSpPr>
          <p:cNvPr id="14" name="TextBox 9">
            <a:extLst>
              <a:ext uri="{FF2B5EF4-FFF2-40B4-BE49-F238E27FC236}">
                <a16:creationId xmlns:a16="http://schemas.microsoft.com/office/drawing/2014/main" id="{F4034F7D-E7E2-B547-9965-8BB87F3A26C2}"/>
              </a:ext>
            </a:extLst>
          </p:cNvPr>
          <p:cNvSpPr txBox="1"/>
          <p:nvPr/>
        </p:nvSpPr>
        <p:spPr>
          <a:xfrm>
            <a:off x="1028700" y="1295116"/>
            <a:ext cx="16344900" cy="725070"/>
          </a:xfrm>
          <a:prstGeom prst="rect">
            <a:avLst/>
          </a:prstGeom>
        </p:spPr>
        <p:txBody>
          <a:bodyPr wrap="square" lIns="0" tIns="0" rIns="0" bIns="0" rtlCol="0" anchor="t">
            <a:spAutoFit/>
          </a:bodyPr>
          <a:lstStyle/>
          <a:p>
            <a:pPr>
              <a:lnSpc>
                <a:spcPts val="5600"/>
              </a:lnSpc>
              <a:spcBef>
                <a:spcPct val="0"/>
              </a:spcBef>
            </a:pPr>
            <a:r>
              <a:rPr lang="en-US" sz="5600" dirty="0">
                <a:solidFill>
                  <a:srgbClr val="000000"/>
                </a:solidFill>
                <a:latin typeface="DIN Next Slab Pro 2"/>
              </a:rPr>
              <a:t>Ethik-Kompass</a:t>
            </a:r>
          </a:p>
        </p:txBody>
      </p:sp>
      <p:pic>
        <p:nvPicPr>
          <p:cNvPr id="17" name="Grafik 16">
            <a:extLst>
              <a:ext uri="{FF2B5EF4-FFF2-40B4-BE49-F238E27FC236}">
                <a16:creationId xmlns:a16="http://schemas.microsoft.com/office/drawing/2014/main" id="{77F7BC10-97F2-8C6D-4722-9DBE08456D9C}"/>
              </a:ext>
            </a:extLst>
          </p:cNvPr>
          <p:cNvPicPr>
            <a:picLocks noChangeAspect="1"/>
          </p:cNvPicPr>
          <p:nvPr/>
        </p:nvPicPr>
        <p:blipFill>
          <a:blip r:embed="rId6"/>
          <a:stretch>
            <a:fillRect/>
          </a:stretch>
        </p:blipFill>
        <p:spPr>
          <a:xfrm>
            <a:off x="13787032" y="2470073"/>
            <a:ext cx="1815361" cy="1232053"/>
          </a:xfrm>
          <a:prstGeom prst="rect">
            <a:avLst/>
          </a:prstGeom>
        </p:spPr>
      </p:pic>
      <p:pic>
        <p:nvPicPr>
          <p:cNvPr id="5" name="Onlinemedien 4" title="Swiss Olympic Ethik-Kompass Erklärvideo">
            <a:hlinkClick r:id="" action="ppaction://media"/>
            <a:extLst>
              <a:ext uri="{FF2B5EF4-FFF2-40B4-BE49-F238E27FC236}">
                <a16:creationId xmlns:a16="http://schemas.microsoft.com/office/drawing/2014/main" id="{2AB6F4B9-42A8-61E0-6D38-80992382F703}"/>
              </a:ext>
            </a:extLst>
          </p:cNvPr>
          <p:cNvPicPr>
            <a:picLocks noRot="1" noChangeAspect="1"/>
          </p:cNvPicPr>
          <p:nvPr>
            <a:videoFile r:link="rId1"/>
          </p:nvPr>
        </p:nvPicPr>
        <p:blipFill>
          <a:blip r:embed="rId7"/>
          <a:stretch>
            <a:fillRect/>
          </a:stretch>
        </p:blipFill>
        <p:spPr>
          <a:xfrm>
            <a:off x="2531165" y="2058479"/>
            <a:ext cx="13689496" cy="7734565"/>
          </a:xfrm>
          <a:prstGeom prst="rect">
            <a:avLst/>
          </a:prstGeom>
        </p:spPr>
      </p:pic>
    </p:spTree>
    <p:extLst>
      <p:ext uri="{BB962C8B-B14F-4D97-AF65-F5344CB8AC3E}">
        <p14:creationId xmlns:p14="http://schemas.microsoft.com/office/powerpoint/2010/main" val="266355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CH" dirty="0"/>
          </a:p>
        </p:txBody>
      </p:sp>
      <p:sp>
        <p:nvSpPr>
          <p:cNvPr id="9" name="TextBox 9"/>
          <p:cNvSpPr txBox="1"/>
          <p:nvPr/>
        </p:nvSpPr>
        <p:spPr>
          <a:xfrm>
            <a:off x="1028700" y="1295116"/>
            <a:ext cx="16344900" cy="2121415"/>
          </a:xfrm>
          <a:prstGeom prst="rect">
            <a:avLst/>
          </a:prstGeom>
        </p:spPr>
        <p:txBody>
          <a:bodyPr wrap="square" lIns="0" tIns="0" rIns="0" bIns="0" rtlCol="0" anchor="t">
            <a:spAutoFit/>
          </a:bodyPr>
          <a:lstStyle/>
          <a:p>
            <a:pPr>
              <a:lnSpc>
                <a:spcPts val="5600"/>
              </a:lnSpc>
              <a:spcBef>
                <a:spcPct val="0"/>
              </a:spcBef>
            </a:pPr>
            <a:r>
              <a:rPr lang="en-US" sz="5600" dirty="0">
                <a:solidFill>
                  <a:srgbClr val="000000"/>
                </a:solidFill>
                <a:latin typeface="DIN Next Slab Pro 2"/>
              </a:rPr>
              <a:t>Einstufungen Gefahren-, Risiko- &amp; Krisensituationen</a:t>
            </a:r>
          </a:p>
          <a:p>
            <a:pPr>
              <a:lnSpc>
                <a:spcPts val="5600"/>
              </a:lnSpc>
              <a:spcBef>
                <a:spcPct val="0"/>
              </a:spcBef>
            </a:pPr>
            <a:r>
              <a:rPr lang="en-US" sz="4400" b="1" dirty="0">
                <a:solidFill>
                  <a:srgbClr val="000000"/>
                </a:solidFill>
                <a:latin typeface="DIN Next Slab Pro 2"/>
              </a:rPr>
              <a:t>Ethik-Kompass - Handlungsoptionen</a:t>
            </a:r>
          </a:p>
        </p:txBody>
      </p:sp>
      <p:pic>
        <p:nvPicPr>
          <p:cNvPr id="12" name="Grafik 11">
            <a:extLst>
              <a:ext uri="{FF2B5EF4-FFF2-40B4-BE49-F238E27FC236}">
                <a16:creationId xmlns:a16="http://schemas.microsoft.com/office/drawing/2014/main" id="{2EB2331B-CEC1-64FE-C510-76235C8834C8}"/>
              </a:ext>
            </a:extLst>
          </p:cNvPr>
          <p:cNvPicPr>
            <a:picLocks noChangeAspect="1"/>
          </p:cNvPicPr>
          <p:nvPr/>
        </p:nvPicPr>
        <p:blipFill>
          <a:blip r:embed="rId5"/>
          <a:stretch>
            <a:fillRect/>
          </a:stretch>
        </p:blipFill>
        <p:spPr>
          <a:xfrm>
            <a:off x="0" y="4834592"/>
            <a:ext cx="18388271" cy="1825344"/>
          </a:xfrm>
          <a:prstGeom prst="rect">
            <a:avLst/>
          </a:prstGeom>
        </p:spPr>
      </p:pic>
      <p:pic>
        <p:nvPicPr>
          <p:cNvPr id="7" name="Grafik 6" descr="Zurück mit einfarbiger Füllung">
            <a:extLst>
              <a:ext uri="{FF2B5EF4-FFF2-40B4-BE49-F238E27FC236}">
                <a16:creationId xmlns:a16="http://schemas.microsoft.com/office/drawing/2014/main" id="{3E55732E-98C5-6E14-E865-F9DA4325B2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359790" flipH="1" flipV="1">
            <a:off x="4364109" y="6798982"/>
            <a:ext cx="1293563" cy="1098587"/>
          </a:xfrm>
          <a:prstGeom prst="rect">
            <a:avLst/>
          </a:prstGeom>
        </p:spPr>
      </p:pic>
      <p:pic>
        <p:nvPicPr>
          <p:cNvPr id="8" name="Grafik 7" descr="Zurück mit einfarbiger Füllung">
            <a:extLst>
              <a:ext uri="{FF2B5EF4-FFF2-40B4-BE49-F238E27FC236}">
                <a16:creationId xmlns:a16="http://schemas.microsoft.com/office/drawing/2014/main" id="{D77555D0-1C9D-5DE0-3291-92DC1F485B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359790" flipH="1" flipV="1">
            <a:off x="10199542" y="6783947"/>
            <a:ext cx="1293563" cy="1098587"/>
          </a:xfrm>
          <a:prstGeom prst="rect">
            <a:avLst/>
          </a:prstGeom>
        </p:spPr>
      </p:pic>
      <p:pic>
        <p:nvPicPr>
          <p:cNvPr id="10" name="Grafik 9" descr="Zurück mit einfarbiger Füllung">
            <a:extLst>
              <a:ext uri="{FF2B5EF4-FFF2-40B4-BE49-F238E27FC236}">
                <a16:creationId xmlns:a16="http://schemas.microsoft.com/office/drawing/2014/main" id="{0FBEA7B2-32BF-22F5-9425-4DE50C8268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359790" flipH="1" flipV="1">
            <a:off x="16034977" y="6783946"/>
            <a:ext cx="1293563" cy="1098587"/>
          </a:xfrm>
          <a:prstGeom prst="rect">
            <a:avLst/>
          </a:prstGeom>
        </p:spPr>
      </p:pic>
      <p:sp>
        <p:nvSpPr>
          <p:cNvPr id="11" name="Freeform 9">
            <a:extLst>
              <a:ext uri="{FF2B5EF4-FFF2-40B4-BE49-F238E27FC236}">
                <a16:creationId xmlns:a16="http://schemas.microsoft.com/office/drawing/2014/main" id="{3C11E8F5-470E-D54E-829D-EC23A74AE8F9}"/>
              </a:ext>
            </a:extLst>
          </p:cNvPr>
          <p:cNvSpPr/>
          <p:nvPr/>
        </p:nvSpPr>
        <p:spPr>
          <a:xfrm>
            <a:off x="1356372" y="8077997"/>
            <a:ext cx="4199996" cy="1391249"/>
          </a:xfrm>
          <a:custGeom>
            <a:avLst/>
            <a:gdLst/>
            <a:ahLst/>
            <a:cxnLst/>
            <a:rect l="l" t="t" r="r" b="b"/>
            <a:pathLst>
              <a:path w="1103918" h="366419">
                <a:moveTo>
                  <a:pt x="0" y="0"/>
                </a:moveTo>
                <a:lnTo>
                  <a:pt x="1103918" y="0"/>
                </a:lnTo>
                <a:lnTo>
                  <a:pt x="1103918" y="366419"/>
                </a:lnTo>
                <a:lnTo>
                  <a:pt x="0" y="366419"/>
                </a:lnTo>
                <a:close/>
              </a:path>
            </a:pathLst>
          </a:custGeom>
          <a:solidFill>
            <a:srgbClr val="D9D9D9"/>
          </a:solidFill>
        </p:spPr>
        <p:txBody>
          <a:bodyPr anchor="ctr"/>
          <a:lstStyle/>
          <a:p>
            <a:pPr algn="ctr"/>
            <a:r>
              <a:rPr lang="de-CH" sz="2493" dirty="0">
                <a:solidFill>
                  <a:srgbClr val="000000"/>
                </a:solidFill>
                <a:latin typeface="DIN Next Slab Pro 2"/>
              </a:rPr>
              <a:t>Beratung durch Bereich Ethik &amp; Recht oder Ethikkommission STV</a:t>
            </a:r>
          </a:p>
        </p:txBody>
      </p:sp>
      <p:sp>
        <p:nvSpPr>
          <p:cNvPr id="13" name="Freeform 9">
            <a:extLst>
              <a:ext uri="{FF2B5EF4-FFF2-40B4-BE49-F238E27FC236}">
                <a16:creationId xmlns:a16="http://schemas.microsoft.com/office/drawing/2014/main" id="{842B684F-213A-E3B0-80C6-A19034B5D0CB}"/>
              </a:ext>
            </a:extLst>
          </p:cNvPr>
          <p:cNvSpPr/>
          <p:nvPr/>
        </p:nvSpPr>
        <p:spPr>
          <a:xfrm>
            <a:off x="7281230" y="8077996"/>
            <a:ext cx="4199996" cy="1391249"/>
          </a:xfrm>
          <a:custGeom>
            <a:avLst/>
            <a:gdLst/>
            <a:ahLst/>
            <a:cxnLst/>
            <a:rect l="l" t="t" r="r" b="b"/>
            <a:pathLst>
              <a:path w="1103918" h="366419">
                <a:moveTo>
                  <a:pt x="0" y="0"/>
                </a:moveTo>
                <a:lnTo>
                  <a:pt x="1103918" y="0"/>
                </a:lnTo>
                <a:lnTo>
                  <a:pt x="1103918" y="366419"/>
                </a:lnTo>
                <a:lnTo>
                  <a:pt x="0" y="366419"/>
                </a:lnTo>
                <a:close/>
              </a:path>
            </a:pathLst>
          </a:custGeom>
          <a:solidFill>
            <a:srgbClr val="D9D9D9"/>
          </a:solidFill>
        </p:spPr>
        <p:txBody>
          <a:bodyPr anchor="ctr"/>
          <a:lstStyle/>
          <a:p>
            <a:pPr algn="ctr"/>
            <a:r>
              <a:rPr lang="de-CH" sz="2493" dirty="0">
                <a:solidFill>
                  <a:srgbClr val="000000"/>
                </a:solidFill>
                <a:latin typeface="DIN Next Slab Pro 2"/>
              </a:rPr>
              <a:t>Meldung bei SSI</a:t>
            </a:r>
          </a:p>
        </p:txBody>
      </p:sp>
      <p:sp>
        <p:nvSpPr>
          <p:cNvPr id="14" name="Freeform 9">
            <a:extLst>
              <a:ext uri="{FF2B5EF4-FFF2-40B4-BE49-F238E27FC236}">
                <a16:creationId xmlns:a16="http://schemas.microsoft.com/office/drawing/2014/main" id="{8DED09E4-9737-D020-CBD3-5EE42E05FA47}"/>
              </a:ext>
            </a:extLst>
          </p:cNvPr>
          <p:cNvSpPr/>
          <p:nvPr/>
        </p:nvSpPr>
        <p:spPr>
          <a:xfrm>
            <a:off x="13206088" y="8077995"/>
            <a:ext cx="4199996" cy="1391249"/>
          </a:xfrm>
          <a:custGeom>
            <a:avLst/>
            <a:gdLst/>
            <a:ahLst/>
            <a:cxnLst/>
            <a:rect l="l" t="t" r="r" b="b"/>
            <a:pathLst>
              <a:path w="1103918" h="366419">
                <a:moveTo>
                  <a:pt x="0" y="0"/>
                </a:moveTo>
                <a:lnTo>
                  <a:pt x="1103918" y="0"/>
                </a:lnTo>
                <a:lnTo>
                  <a:pt x="1103918" y="366419"/>
                </a:lnTo>
                <a:lnTo>
                  <a:pt x="0" y="366419"/>
                </a:lnTo>
                <a:close/>
              </a:path>
            </a:pathLst>
          </a:custGeom>
          <a:solidFill>
            <a:srgbClr val="D9D9D9"/>
          </a:solidFill>
        </p:spPr>
        <p:txBody>
          <a:bodyPr anchor="ctr"/>
          <a:lstStyle/>
          <a:p>
            <a:pPr algn="ctr"/>
            <a:r>
              <a:rPr lang="de-CH" sz="2493" dirty="0">
                <a:solidFill>
                  <a:srgbClr val="000000"/>
                </a:solidFill>
                <a:latin typeface="DIN Next Slab Pro 2"/>
              </a:rPr>
              <a:t>Anzeige bei Strafverfolgungsbehörde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CH" dirty="0"/>
          </a:p>
        </p:txBody>
      </p:sp>
      <p:grpSp>
        <p:nvGrpSpPr>
          <p:cNvPr id="3" name="Group 3"/>
          <p:cNvGrpSpPr/>
          <p:nvPr/>
        </p:nvGrpSpPr>
        <p:grpSpPr>
          <a:xfrm>
            <a:off x="3841285" y="3655920"/>
            <a:ext cx="2247117" cy="2247117"/>
            <a:chOff x="0" y="0"/>
            <a:chExt cx="812800" cy="812800"/>
          </a:xfrm>
        </p:grpSpPr>
        <p:sp>
          <p:nvSpPr>
            <p:cNvPr id="4" name="Freeform 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8232A"/>
            </a:solidFill>
          </p:spPr>
          <p:txBody>
            <a:bodyPr/>
            <a:lstStyle/>
            <a:p>
              <a:endParaRPr lang="de-CH" dirty="0"/>
            </a:p>
          </p:txBody>
        </p:sp>
        <p:sp>
          <p:nvSpPr>
            <p:cNvPr id="5" name="TextBox 5"/>
            <p:cNvSpPr txBox="1"/>
            <p:nvPr/>
          </p:nvSpPr>
          <p:spPr>
            <a:xfrm>
              <a:off x="76200" y="76200"/>
              <a:ext cx="660400" cy="660400"/>
            </a:xfrm>
            <a:prstGeom prst="rect">
              <a:avLst/>
            </a:prstGeom>
          </p:spPr>
          <p:txBody>
            <a:bodyPr lIns="48899" tIns="48899" rIns="48899" bIns="48899" rtlCol="0" anchor="ctr"/>
            <a:lstStyle/>
            <a:p>
              <a:pPr algn="ctr">
                <a:lnSpc>
                  <a:spcPts val="2879"/>
                </a:lnSpc>
              </a:pPr>
              <a:r>
                <a:rPr lang="en-US" sz="2399" dirty="0">
                  <a:solidFill>
                    <a:srgbClr val="FFFFFF"/>
                  </a:solidFill>
                  <a:latin typeface="DIN Next Slab Pro 1"/>
                </a:rPr>
                <a:t>Anti-Doping</a:t>
              </a:r>
            </a:p>
          </p:txBody>
        </p:sp>
      </p:grpSp>
      <p:grpSp>
        <p:nvGrpSpPr>
          <p:cNvPr id="6" name="Group 6"/>
          <p:cNvGrpSpPr/>
          <p:nvPr/>
        </p:nvGrpSpPr>
        <p:grpSpPr>
          <a:xfrm>
            <a:off x="12199598" y="3655920"/>
            <a:ext cx="2247117" cy="2247117"/>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03335"/>
            </a:solidFill>
          </p:spPr>
          <p:txBody>
            <a:bodyPr/>
            <a:lstStyle/>
            <a:p>
              <a:endParaRPr lang="de-CH" dirty="0"/>
            </a:p>
          </p:txBody>
        </p:sp>
        <p:sp>
          <p:nvSpPr>
            <p:cNvPr id="8" name="TextBox 8"/>
            <p:cNvSpPr txBox="1"/>
            <p:nvPr/>
          </p:nvSpPr>
          <p:spPr>
            <a:xfrm>
              <a:off x="76200" y="76200"/>
              <a:ext cx="660400" cy="660400"/>
            </a:xfrm>
            <a:prstGeom prst="rect">
              <a:avLst/>
            </a:prstGeom>
          </p:spPr>
          <p:txBody>
            <a:bodyPr lIns="48899" tIns="48899" rIns="48899" bIns="48899" rtlCol="0" anchor="ctr"/>
            <a:lstStyle/>
            <a:p>
              <a:pPr algn="ctr">
                <a:lnSpc>
                  <a:spcPts val="2879"/>
                </a:lnSpc>
              </a:pPr>
              <a:r>
                <a:rPr lang="en-US" sz="2399" dirty="0">
                  <a:solidFill>
                    <a:srgbClr val="FFFFFF"/>
                  </a:solidFill>
                  <a:latin typeface="DIN Next Slab Pro 1"/>
                </a:rPr>
                <a:t>Ethik in Sport</a:t>
              </a:r>
            </a:p>
          </p:txBody>
        </p:sp>
      </p:grpSp>
      <p:grpSp>
        <p:nvGrpSpPr>
          <p:cNvPr id="9" name="Group 9"/>
          <p:cNvGrpSpPr/>
          <p:nvPr/>
        </p:nvGrpSpPr>
        <p:grpSpPr>
          <a:xfrm>
            <a:off x="1436695" y="6330472"/>
            <a:ext cx="7056296" cy="1296631"/>
            <a:chOff x="0" y="0"/>
            <a:chExt cx="1930692" cy="354775"/>
          </a:xfrm>
        </p:grpSpPr>
        <p:sp>
          <p:nvSpPr>
            <p:cNvPr id="10" name="Freeform 10"/>
            <p:cNvSpPr/>
            <p:nvPr/>
          </p:nvSpPr>
          <p:spPr>
            <a:xfrm>
              <a:off x="0" y="0"/>
              <a:ext cx="1930692" cy="354775"/>
            </a:xfrm>
            <a:custGeom>
              <a:avLst/>
              <a:gdLst/>
              <a:ahLst/>
              <a:cxnLst/>
              <a:rect l="l" t="t" r="r" b="b"/>
              <a:pathLst>
                <a:path w="1930692" h="354775">
                  <a:moveTo>
                    <a:pt x="0" y="0"/>
                  </a:moveTo>
                  <a:lnTo>
                    <a:pt x="1930692" y="0"/>
                  </a:lnTo>
                  <a:lnTo>
                    <a:pt x="1930692" y="354775"/>
                  </a:lnTo>
                  <a:lnTo>
                    <a:pt x="0" y="354775"/>
                  </a:lnTo>
                  <a:close/>
                </a:path>
              </a:pathLst>
            </a:custGeom>
            <a:solidFill>
              <a:srgbClr val="D8232A"/>
            </a:solidFill>
          </p:spPr>
          <p:txBody>
            <a:bodyPr/>
            <a:lstStyle/>
            <a:p>
              <a:endParaRPr lang="de-CH" dirty="0"/>
            </a:p>
          </p:txBody>
        </p:sp>
        <p:sp>
          <p:nvSpPr>
            <p:cNvPr id="11" name="TextBox 11"/>
            <p:cNvSpPr txBox="1"/>
            <p:nvPr/>
          </p:nvSpPr>
          <p:spPr>
            <a:xfrm>
              <a:off x="0" y="0"/>
              <a:ext cx="1930692" cy="347728"/>
            </a:xfrm>
            <a:prstGeom prst="rect">
              <a:avLst/>
            </a:prstGeom>
          </p:spPr>
          <p:txBody>
            <a:bodyPr lIns="48899" tIns="48899" rIns="48899" bIns="48899" rtlCol="0" anchor="ctr"/>
            <a:lstStyle/>
            <a:p>
              <a:pPr algn="ctr">
                <a:lnSpc>
                  <a:spcPts val="2879"/>
                </a:lnSpc>
              </a:pPr>
              <a:r>
                <a:rPr lang="en-US" sz="2399" dirty="0">
                  <a:solidFill>
                    <a:srgbClr val="FFFFFF"/>
                  </a:solidFill>
                  <a:latin typeface="DIN Next Slab Pro 1"/>
                </a:rPr>
                <a:t>Kompetenzzentrum für Dopingbekämpfung in der Schweiz</a:t>
              </a:r>
            </a:p>
          </p:txBody>
        </p:sp>
      </p:grpSp>
      <p:grpSp>
        <p:nvGrpSpPr>
          <p:cNvPr id="12" name="Group 12"/>
          <p:cNvGrpSpPr/>
          <p:nvPr/>
        </p:nvGrpSpPr>
        <p:grpSpPr>
          <a:xfrm>
            <a:off x="1436695" y="8058026"/>
            <a:ext cx="3353654" cy="1296631"/>
            <a:chOff x="0" y="0"/>
            <a:chExt cx="917602" cy="354775"/>
          </a:xfrm>
        </p:grpSpPr>
        <p:sp>
          <p:nvSpPr>
            <p:cNvPr id="13" name="Freeform 13"/>
            <p:cNvSpPr/>
            <p:nvPr/>
          </p:nvSpPr>
          <p:spPr>
            <a:xfrm>
              <a:off x="0" y="0"/>
              <a:ext cx="917602" cy="354775"/>
            </a:xfrm>
            <a:custGeom>
              <a:avLst/>
              <a:gdLst/>
              <a:ahLst/>
              <a:cxnLst/>
              <a:rect l="l" t="t" r="r" b="b"/>
              <a:pathLst>
                <a:path w="917602" h="354775">
                  <a:moveTo>
                    <a:pt x="0" y="0"/>
                  </a:moveTo>
                  <a:lnTo>
                    <a:pt x="917602" y="0"/>
                  </a:lnTo>
                  <a:lnTo>
                    <a:pt x="917602" y="354775"/>
                  </a:lnTo>
                  <a:lnTo>
                    <a:pt x="0" y="354775"/>
                  </a:lnTo>
                  <a:close/>
                </a:path>
              </a:pathLst>
            </a:custGeom>
            <a:solidFill>
              <a:srgbClr val="D8232A"/>
            </a:solidFill>
          </p:spPr>
          <p:txBody>
            <a:bodyPr/>
            <a:lstStyle/>
            <a:p>
              <a:endParaRPr lang="de-CH" dirty="0"/>
            </a:p>
          </p:txBody>
        </p:sp>
        <p:sp>
          <p:nvSpPr>
            <p:cNvPr id="14" name="TextBox 14"/>
            <p:cNvSpPr txBox="1"/>
            <p:nvPr/>
          </p:nvSpPr>
          <p:spPr>
            <a:xfrm>
              <a:off x="0" y="0"/>
              <a:ext cx="812800" cy="812800"/>
            </a:xfrm>
            <a:prstGeom prst="rect">
              <a:avLst/>
            </a:prstGeom>
          </p:spPr>
          <p:txBody>
            <a:bodyPr lIns="48899" tIns="48899" rIns="48899" bIns="48899" rtlCol="0" anchor="ctr"/>
            <a:lstStyle/>
            <a:p>
              <a:pPr algn="ctr">
                <a:lnSpc>
                  <a:spcPts val="2879"/>
                </a:lnSpc>
              </a:pPr>
              <a:r>
                <a:rPr lang="en-US" sz="2399" dirty="0">
                  <a:solidFill>
                    <a:srgbClr val="FFFFFF"/>
                  </a:solidFill>
                  <a:latin typeface="DIN Next Slab Pro 1"/>
                </a:rPr>
                <a:t>Doping-Kontrollen</a:t>
              </a:r>
            </a:p>
          </p:txBody>
        </p:sp>
      </p:grpSp>
      <p:grpSp>
        <p:nvGrpSpPr>
          <p:cNvPr id="15" name="Group 15"/>
          <p:cNvGrpSpPr/>
          <p:nvPr/>
        </p:nvGrpSpPr>
        <p:grpSpPr>
          <a:xfrm>
            <a:off x="5139337" y="8058026"/>
            <a:ext cx="3353654" cy="1296631"/>
            <a:chOff x="0" y="0"/>
            <a:chExt cx="917602" cy="354775"/>
          </a:xfrm>
        </p:grpSpPr>
        <p:sp>
          <p:nvSpPr>
            <p:cNvPr id="16" name="Freeform 16"/>
            <p:cNvSpPr/>
            <p:nvPr/>
          </p:nvSpPr>
          <p:spPr>
            <a:xfrm>
              <a:off x="0" y="0"/>
              <a:ext cx="917602" cy="354775"/>
            </a:xfrm>
            <a:custGeom>
              <a:avLst/>
              <a:gdLst/>
              <a:ahLst/>
              <a:cxnLst/>
              <a:rect l="l" t="t" r="r" b="b"/>
              <a:pathLst>
                <a:path w="917602" h="354775">
                  <a:moveTo>
                    <a:pt x="0" y="0"/>
                  </a:moveTo>
                  <a:lnTo>
                    <a:pt x="917602" y="0"/>
                  </a:lnTo>
                  <a:lnTo>
                    <a:pt x="917602" y="354775"/>
                  </a:lnTo>
                  <a:lnTo>
                    <a:pt x="0" y="354775"/>
                  </a:lnTo>
                  <a:close/>
                </a:path>
              </a:pathLst>
            </a:custGeom>
            <a:solidFill>
              <a:srgbClr val="D8232A"/>
            </a:solidFill>
          </p:spPr>
          <p:txBody>
            <a:bodyPr/>
            <a:lstStyle/>
            <a:p>
              <a:endParaRPr lang="de-CH" dirty="0"/>
            </a:p>
          </p:txBody>
        </p:sp>
        <p:sp>
          <p:nvSpPr>
            <p:cNvPr id="17" name="TextBox 17"/>
            <p:cNvSpPr txBox="1"/>
            <p:nvPr/>
          </p:nvSpPr>
          <p:spPr>
            <a:xfrm>
              <a:off x="0" y="0"/>
              <a:ext cx="812800" cy="812800"/>
            </a:xfrm>
            <a:prstGeom prst="rect">
              <a:avLst/>
            </a:prstGeom>
          </p:spPr>
          <p:txBody>
            <a:bodyPr lIns="48899" tIns="48899" rIns="48899" bIns="48899" rtlCol="0" anchor="ctr"/>
            <a:lstStyle/>
            <a:p>
              <a:pPr algn="ctr">
                <a:lnSpc>
                  <a:spcPts val="2879"/>
                </a:lnSpc>
              </a:pPr>
              <a:r>
                <a:rPr lang="en-US" sz="2399" dirty="0">
                  <a:solidFill>
                    <a:srgbClr val="FFFFFF"/>
                  </a:solidFill>
                  <a:latin typeface="DIN Next Slab Pro 1"/>
                </a:rPr>
                <a:t>Doping-Prävention</a:t>
              </a:r>
            </a:p>
          </p:txBody>
        </p:sp>
      </p:grpSp>
      <p:grpSp>
        <p:nvGrpSpPr>
          <p:cNvPr id="18" name="Group 18"/>
          <p:cNvGrpSpPr/>
          <p:nvPr/>
        </p:nvGrpSpPr>
        <p:grpSpPr>
          <a:xfrm>
            <a:off x="9795009" y="6330472"/>
            <a:ext cx="7056296" cy="1296631"/>
            <a:chOff x="0" y="0"/>
            <a:chExt cx="1930692" cy="354775"/>
          </a:xfrm>
        </p:grpSpPr>
        <p:sp>
          <p:nvSpPr>
            <p:cNvPr id="19" name="Freeform 19"/>
            <p:cNvSpPr/>
            <p:nvPr/>
          </p:nvSpPr>
          <p:spPr>
            <a:xfrm>
              <a:off x="0" y="0"/>
              <a:ext cx="1930692" cy="354775"/>
            </a:xfrm>
            <a:custGeom>
              <a:avLst/>
              <a:gdLst/>
              <a:ahLst/>
              <a:cxnLst/>
              <a:rect l="l" t="t" r="r" b="b"/>
              <a:pathLst>
                <a:path w="1930692" h="354775">
                  <a:moveTo>
                    <a:pt x="0" y="0"/>
                  </a:moveTo>
                  <a:lnTo>
                    <a:pt x="1930692" y="0"/>
                  </a:lnTo>
                  <a:lnTo>
                    <a:pt x="1930692" y="354775"/>
                  </a:lnTo>
                  <a:lnTo>
                    <a:pt x="0" y="354775"/>
                  </a:lnTo>
                  <a:close/>
                </a:path>
              </a:pathLst>
            </a:custGeom>
            <a:solidFill>
              <a:srgbClr val="203335"/>
            </a:solidFill>
          </p:spPr>
          <p:txBody>
            <a:bodyPr/>
            <a:lstStyle/>
            <a:p>
              <a:endParaRPr lang="de-CH" dirty="0"/>
            </a:p>
          </p:txBody>
        </p:sp>
        <p:sp>
          <p:nvSpPr>
            <p:cNvPr id="20" name="TextBox 20"/>
            <p:cNvSpPr txBox="1"/>
            <p:nvPr/>
          </p:nvSpPr>
          <p:spPr>
            <a:xfrm>
              <a:off x="0" y="0"/>
              <a:ext cx="1930533" cy="354775"/>
            </a:xfrm>
            <a:prstGeom prst="rect">
              <a:avLst/>
            </a:prstGeom>
          </p:spPr>
          <p:txBody>
            <a:bodyPr lIns="48899" tIns="48899" rIns="48899" bIns="48899" rtlCol="0" anchor="ctr"/>
            <a:lstStyle/>
            <a:p>
              <a:pPr algn="ctr">
                <a:lnSpc>
                  <a:spcPts val="2879"/>
                </a:lnSpc>
              </a:pPr>
              <a:r>
                <a:rPr lang="en-US" sz="2399" dirty="0">
                  <a:solidFill>
                    <a:srgbClr val="FFFFFF"/>
                  </a:solidFill>
                  <a:latin typeface="DIN Next Slab Pro 1"/>
                </a:rPr>
                <a:t>Nationale Meldestelle für Ethikverstösse und Missstände im Sport</a:t>
              </a:r>
            </a:p>
          </p:txBody>
        </p:sp>
      </p:grpSp>
      <p:grpSp>
        <p:nvGrpSpPr>
          <p:cNvPr id="21" name="Group 21"/>
          <p:cNvGrpSpPr/>
          <p:nvPr/>
        </p:nvGrpSpPr>
        <p:grpSpPr>
          <a:xfrm>
            <a:off x="9795009" y="8058026"/>
            <a:ext cx="3353654" cy="1296631"/>
            <a:chOff x="0" y="0"/>
            <a:chExt cx="917602" cy="354775"/>
          </a:xfrm>
        </p:grpSpPr>
        <p:sp>
          <p:nvSpPr>
            <p:cNvPr id="22" name="Freeform 22"/>
            <p:cNvSpPr/>
            <p:nvPr/>
          </p:nvSpPr>
          <p:spPr>
            <a:xfrm>
              <a:off x="0" y="0"/>
              <a:ext cx="917602" cy="354775"/>
            </a:xfrm>
            <a:custGeom>
              <a:avLst/>
              <a:gdLst/>
              <a:ahLst/>
              <a:cxnLst/>
              <a:rect l="l" t="t" r="r" b="b"/>
              <a:pathLst>
                <a:path w="917602" h="354775">
                  <a:moveTo>
                    <a:pt x="0" y="0"/>
                  </a:moveTo>
                  <a:lnTo>
                    <a:pt x="917602" y="0"/>
                  </a:lnTo>
                  <a:lnTo>
                    <a:pt x="917602" y="354775"/>
                  </a:lnTo>
                  <a:lnTo>
                    <a:pt x="0" y="354775"/>
                  </a:lnTo>
                  <a:close/>
                </a:path>
              </a:pathLst>
            </a:custGeom>
            <a:solidFill>
              <a:srgbClr val="203335"/>
            </a:solidFill>
          </p:spPr>
          <p:txBody>
            <a:bodyPr/>
            <a:lstStyle/>
            <a:p>
              <a:endParaRPr lang="de-CH" dirty="0"/>
            </a:p>
          </p:txBody>
        </p:sp>
        <p:sp>
          <p:nvSpPr>
            <p:cNvPr id="23" name="TextBox 23"/>
            <p:cNvSpPr txBox="1"/>
            <p:nvPr/>
          </p:nvSpPr>
          <p:spPr>
            <a:xfrm>
              <a:off x="0" y="0"/>
              <a:ext cx="812800" cy="812800"/>
            </a:xfrm>
            <a:prstGeom prst="rect">
              <a:avLst/>
            </a:prstGeom>
          </p:spPr>
          <p:txBody>
            <a:bodyPr lIns="48899" tIns="48899" rIns="48899" bIns="48899" rtlCol="0" anchor="ctr"/>
            <a:lstStyle/>
            <a:p>
              <a:pPr algn="ctr">
                <a:lnSpc>
                  <a:spcPts val="2879"/>
                </a:lnSpc>
              </a:pPr>
              <a:r>
                <a:rPr lang="en-US" sz="2399" dirty="0">
                  <a:solidFill>
                    <a:srgbClr val="FFFFFF"/>
                  </a:solidFill>
                  <a:latin typeface="DIN Next Slab Pro 1"/>
                </a:rPr>
                <a:t>Erstberatung</a:t>
              </a:r>
            </a:p>
          </p:txBody>
        </p:sp>
      </p:grpSp>
      <p:grpSp>
        <p:nvGrpSpPr>
          <p:cNvPr id="24" name="Group 24"/>
          <p:cNvGrpSpPr/>
          <p:nvPr/>
        </p:nvGrpSpPr>
        <p:grpSpPr>
          <a:xfrm>
            <a:off x="13497069" y="8058026"/>
            <a:ext cx="3353654" cy="1296631"/>
            <a:chOff x="0" y="0"/>
            <a:chExt cx="917602" cy="354775"/>
          </a:xfrm>
        </p:grpSpPr>
        <p:sp>
          <p:nvSpPr>
            <p:cNvPr id="25" name="Freeform 25"/>
            <p:cNvSpPr/>
            <p:nvPr/>
          </p:nvSpPr>
          <p:spPr>
            <a:xfrm>
              <a:off x="0" y="0"/>
              <a:ext cx="917602" cy="354775"/>
            </a:xfrm>
            <a:custGeom>
              <a:avLst/>
              <a:gdLst/>
              <a:ahLst/>
              <a:cxnLst/>
              <a:rect l="l" t="t" r="r" b="b"/>
              <a:pathLst>
                <a:path w="917602" h="354775">
                  <a:moveTo>
                    <a:pt x="0" y="0"/>
                  </a:moveTo>
                  <a:lnTo>
                    <a:pt x="917602" y="0"/>
                  </a:lnTo>
                  <a:lnTo>
                    <a:pt x="917602" y="354775"/>
                  </a:lnTo>
                  <a:lnTo>
                    <a:pt x="0" y="354775"/>
                  </a:lnTo>
                  <a:close/>
                </a:path>
              </a:pathLst>
            </a:custGeom>
            <a:solidFill>
              <a:srgbClr val="203335"/>
            </a:solidFill>
          </p:spPr>
          <p:txBody>
            <a:bodyPr/>
            <a:lstStyle/>
            <a:p>
              <a:endParaRPr lang="de-CH" dirty="0"/>
            </a:p>
          </p:txBody>
        </p:sp>
        <p:sp>
          <p:nvSpPr>
            <p:cNvPr id="26" name="TextBox 26"/>
            <p:cNvSpPr txBox="1"/>
            <p:nvPr/>
          </p:nvSpPr>
          <p:spPr>
            <a:xfrm>
              <a:off x="0" y="0"/>
              <a:ext cx="812800" cy="812800"/>
            </a:xfrm>
            <a:prstGeom prst="rect">
              <a:avLst/>
            </a:prstGeom>
          </p:spPr>
          <p:txBody>
            <a:bodyPr lIns="48899" tIns="48899" rIns="48899" bIns="48899" rtlCol="0" anchor="ctr"/>
            <a:lstStyle/>
            <a:p>
              <a:pPr algn="ctr">
                <a:lnSpc>
                  <a:spcPts val="2879"/>
                </a:lnSpc>
              </a:pPr>
              <a:r>
                <a:rPr lang="en-US" sz="2399" dirty="0">
                  <a:solidFill>
                    <a:srgbClr val="FFFFFF"/>
                  </a:solidFill>
                  <a:latin typeface="DIN Next Slab Pro 1"/>
                </a:rPr>
                <a:t>Untersuchung</a:t>
              </a:r>
            </a:p>
          </p:txBody>
        </p:sp>
      </p:grpSp>
      <p:sp>
        <p:nvSpPr>
          <p:cNvPr id="27" name="Freeform 27"/>
          <p:cNvSpPr/>
          <p:nvPr/>
        </p:nvSpPr>
        <p:spPr>
          <a:xfrm rot="1707217">
            <a:off x="10366175" y="3476445"/>
            <a:ext cx="1812284" cy="548216"/>
          </a:xfrm>
          <a:custGeom>
            <a:avLst/>
            <a:gdLst/>
            <a:ahLst/>
            <a:cxnLst/>
            <a:rect l="l" t="t" r="r" b="b"/>
            <a:pathLst>
              <a:path w="1812284" h="548216">
                <a:moveTo>
                  <a:pt x="0" y="0"/>
                </a:moveTo>
                <a:lnTo>
                  <a:pt x="1812284" y="0"/>
                </a:lnTo>
                <a:lnTo>
                  <a:pt x="1812284" y="548216"/>
                </a:lnTo>
                <a:lnTo>
                  <a:pt x="0" y="54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CH" dirty="0"/>
          </a:p>
        </p:txBody>
      </p:sp>
      <p:sp>
        <p:nvSpPr>
          <p:cNvPr id="28" name="Freeform 28"/>
          <p:cNvSpPr/>
          <p:nvPr/>
        </p:nvSpPr>
        <p:spPr>
          <a:xfrm rot="8817786">
            <a:off x="6251188" y="3476445"/>
            <a:ext cx="1812284" cy="548216"/>
          </a:xfrm>
          <a:custGeom>
            <a:avLst/>
            <a:gdLst/>
            <a:ahLst/>
            <a:cxnLst/>
            <a:rect l="l" t="t" r="r" b="b"/>
            <a:pathLst>
              <a:path w="1812284" h="548216">
                <a:moveTo>
                  <a:pt x="0" y="0"/>
                </a:moveTo>
                <a:lnTo>
                  <a:pt x="1812284" y="0"/>
                </a:lnTo>
                <a:lnTo>
                  <a:pt x="1812284" y="548216"/>
                </a:lnTo>
                <a:lnTo>
                  <a:pt x="0" y="54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CH" dirty="0"/>
          </a:p>
        </p:txBody>
      </p:sp>
      <p:grpSp>
        <p:nvGrpSpPr>
          <p:cNvPr id="29" name="Group 29"/>
          <p:cNvGrpSpPr/>
          <p:nvPr/>
        </p:nvGrpSpPr>
        <p:grpSpPr>
          <a:xfrm>
            <a:off x="4627498" y="5740118"/>
            <a:ext cx="674690" cy="590354"/>
            <a:chOff x="0" y="0"/>
            <a:chExt cx="812800" cy="711200"/>
          </a:xfrm>
        </p:grpSpPr>
        <p:sp>
          <p:nvSpPr>
            <p:cNvPr id="30" name="Freeform 30"/>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D8232A"/>
            </a:solidFill>
          </p:spPr>
          <p:txBody>
            <a:bodyPr/>
            <a:lstStyle/>
            <a:p>
              <a:endParaRPr lang="de-CH" dirty="0"/>
            </a:p>
          </p:txBody>
        </p:sp>
        <p:sp>
          <p:nvSpPr>
            <p:cNvPr id="31" name="TextBox 31"/>
            <p:cNvSpPr txBox="1"/>
            <p:nvPr/>
          </p:nvSpPr>
          <p:spPr>
            <a:xfrm>
              <a:off x="127000" y="50800"/>
              <a:ext cx="558800" cy="330200"/>
            </a:xfrm>
            <a:prstGeom prst="rect">
              <a:avLst/>
            </a:prstGeom>
          </p:spPr>
          <p:txBody>
            <a:bodyPr lIns="48899" tIns="48899" rIns="48899" bIns="48899" rtlCol="0" anchor="ctr"/>
            <a:lstStyle/>
            <a:p>
              <a:pPr algn="ctr">
                <a:lnSpc>
                  <a:spcPts val="2879"/>
                </a:lnSpc>
              </a:pPr>
              <a:endParaRPr dirty="0"/>
            </a:p>
          </p:txBody>
        </p:sp>
      </p:grpSp>
      <p:grpSp>
        <p:nvGrpSpPr>
          <p:cNvPr id="32" name="Group 32"/>
          <p:cNvGrpSpPr/>
          <p:nvPr/>
        </p:nvGrpSpPr>
        <p:grpSpPr>
          <a:xfrm>
            <a:off x="12985811" y="5740118"/>
            <a:ext cx="674690" cy="590354"/>
            <a:chOff x="0" y="0"/>
            <a:chExt cx="812800" cy="711200"/>
          </a:xfrm>
        </p:grpSpPr>
        <p:sp>
          <p:nvSpPr>
            <p:cNvPr id="33" name="Freeform 33"/>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203335"/>
            </a:solidFill>
          </p:spPr>
          <p:txBody>
            <a:bodyPr/>
            <a:lstStyle/>
            <a:p>
              <a:endParaRPr lang="de-CH" dirty="0"/>
            </a:p>
          </p:txBody>
        </p:sp>
        <p:sp>
          <p:nvSpPr>
            <p:cNvPr id="34" name="TextBox 34"/>
            <p:cNvSpPr txBox="1"/>
            <p:nvPr/>
          </p:nvSpPr>
          <p:spPr>
            <a:xfrm>
              <a:off x="127000" y="50800"/>
              <a:ext cx="558800" cy="330200"/>
            </a:xfrm>
            <a:prstGeom prst="rect">
              <a:avLst/>
            </a:prstGeom>
          </p:spPr>
          <p:txBody>
            <a:bodyPr lIns="48899" tIns="48899" rIns="48899" bIns="48899" rtlCol="0" anchor="ctr"/>
            <a:lstStyle/>
            <a:p>
              <a:pPr algn="ctr">
                <a:lnSpc>
                  <a:spcPts val="2879"/>
                </a:lnSpc>
              </a:pPr>
              <a:endParaRPr dirty="0"/>
            </a:p>
          </p:txBody>
        </p:sp>
      </p:grpSp>
      <p:grpSp>
        <p:nvGrpSpPr>
          <p:cNvPr id="35" name="Group 35"/>
          <p:cNvGrpSpPr/>
          <p:nvPr/>
        </p:nvGrpSpPr>
        <p:grpSpPr>
          <a:xfrm>
            <a:off x="2776177" y="7467672"/>
            <a:ext cx="674690" cy="590354"/>
            <a:chOff x="0" y="0"/>
            <a:chExt cx="812800" cy="711200"/>
          </a:xfrm>
        </p:grpSpPr>
        <p:sp>
          <p:nvSpPr>
            <p:cNvPr id="36" name="Freeform 36"/>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D8232A"/>
            </a:solidFill>
          </p:spPr>
          <p:txBody>
            <a:bodyPr/>
            <a:lstStyle/>
            <a:p>
              <a:endParaRPr lang="de-CH" dirty="0"/>
            </a:p>
          </p:txBody>
        </p:sp>
        <p:sp>
          <p:nvSpPr>
            <p:cNvPr id="37" name="TextBox 37"/>
            <p:cNvSpPr txBox="1"/>
            <p:nvPr/>
          </p:nvSpPr>
          <p:spPr>
            <a:xfrm>
              <a:off x="127000" y="50800"/>
              <a:ext cx="558800" cy="330200"/>
            </a:xfrm>
            <a:prstGeom prst="rect">
              <a:avLst/>
            </a:prstGeom>
          </p:spPr>
          <p:txBody>
            <a:bodyPr lIns="48899" tIns="48899" rIns="48899" bIns="48899" rtlCol="0" anchor="ctr"/>
            <a:lstStyle/>
            <a:p>
              <a:pPr algn="ctr">
                <a:lnSpc>
                  <a:spcPts val="2879"/>
                </a:lnSpc>
              </a:pPr>
              <a:endParaRPr dirty="0"/>
            </a:p>
          </p:txBody>
        </p:sp>
      </p:grpSp>
      <p:grpSp>
        <p:nvGrpSpPr>
          <p:cNvPr id="38" name="Group 38"/>
          <p:cNvGrpSpPr/>
          <p:nvPr/>
        </p:nvGrpSpPr>
        <p:grpSpPr>
          <a:xfrm>
            <a:off x="6478819" y="7467672"/>
            <a:ext cx="674690" cy="590354"/>
            <a:chOff x="0" y="0"/>
            <a:chExt cx="812800" cy="711200"/>
          </a:xfrm>
        </p:grpSpPr>
        <p:sp>
          <p:nvSpPr>
            <p:cNvPr id="39" name="Freeform 39"/>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D8232A"/>
            </a:solidFill>
          </p:spPr>
          <p:txBody>
            <a:bodyPr/>
            <a:lstStyle/>
            <a:p>
              <a:endParaRPr lang="de-CH" dirty="0"/>
            </a:p>
          </p:txBody>
        </p:sp>
        <p:sp>
          <p:nvSpPr>
            <p:cNvPr id="40" name="TextBox 40"/>
            <p:cNvSpPr txBox="1"/>
            <p:nvPr/>
          </p:nvSpPr>
          <p:spPr>
            <a:xfrm>
              <a:off x="127000" y="50800"/>
              <a:ext cx="558800" cy="330200"/>
            </a:xfrm>
            <a:prstGeom prst="rect">
              <a:avLst/>
            </a:prstGeom>
          </p:spPr>
          <p:txBody>
            <a:bodyPr lIns="48899" tIns="48899" rIns="48899" bIns="48899" rtlCol="0" anchor="ctr"/>
            <a:lstStyle/>
            <a:p>
              <a:pPr algn="ctr">
                <a:lnSpc>
                  <a:spcPts val="2879"/>
                </a:lnSpc>
              </a:pPr>
              <a:endParaRPr dirty="0"/>
            </a:p>
          </p:txBody>
        </p:sp>
      </p:grpSp>
      <p:grpSp>
        <p:nvGrpSpPr>
          <p:cNvPr id="41" name="Group 41"/>
          <p:cNvGrpSpPr/>
          <p:nvPr/>
        </p:nvGrpSpPr>
        <p:grpSpPr>
          <a:xfrm>
            <a:off x="11134490" y="7467672"/>
            <a:ext cx="674690" cy="590354"/>
            <a:chOff x="0" y="0"/>
            <a:chExt cx="812800" cy="711200"/>
          </a:xfrm>
        </p:grpSpPr>
        <p:sp>
          <p:nvSpPr>
            <p:cNvPr id="42" name="Freeform 42"/>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203335"/>
            </a:solidFill>
          </p:spPr>
          <p:txBody>
            <a:bodyPr/>
            <a:lstStyle/>
            <a:p>
              <a:endParaRPr lang="de-CH" dirty="0"/>
            </a:p>
          </p:txBody>
        </p:sp>
        <p:sp>
          <p:nvSpPr>
            <p:cNvPr id="43" name="TextBox 43"/>
            <p:cNvSpPr txBox="1"/>
            <p:nvPr/>
          </p:nvSpPr>
          <p:spPr>
            <a:xfrm>
              <a:off x="127000" y="50800"/>
              <a:ext cx="558800" cy="330200"/>
            </a:xfrm>
            <a:prstGeom prst="rect">
              <a:avLst/>
            </a:prstGeom>
          </p:spPr>
          <p:txBody>
            <a:bodyPr lIns="48899" tIns="48899" rIns="48899" bIns="48899" rtlCol="0" anchor="ctr"/>
            <a:lstStyle/>
            <a:p>
              <a:pPr algn="ctr">
                <a:lnSpc>
                  <a:spcPts val="2879"/>
                </a:lnSpc>
              </a:pPr>
              <a:endParaRPr dirty="0"/>
            </a:p>
          </p:txBody>
        </p:sp>
      </p:grpSp>
      <p:grpSp>
        <p:nvGrpSpPr>
          <p:cNvPr id="44" name="Group 44"/>
          <p:cNvGrpSpPr/>
          <p:nvPr/>
        </p:nvGrpSpPr>
        <p:grpSpPr>
          <a:xfrm>
            <a:off x="14836551" y="7467672"/>
            <a:ext cx="674690" cy="590354"/>
            <a:chOff x="0" y="0"/>
            <a:chExt cx="812800" cy="711200"/>
          </a:xfrm>
        </p:grpSpPr>
        <p:sp>
          <p:nvSpPr>
            <p:cNvPr id="45" name="Freeform 45"/>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203335"/>
            </a:solidFill>
          </p:spPr>
          <p:txBody>
            <a:bodyPr/>
            <a:lstStyle/>
            <a:p>
              <a:endParaRPr lang="de-CH" dirty="0"/>
            </a:p>
          </p:txBody>
        </p:sp>
        <p:sp>
          <p:nvSpPr>
            <p:cNvPr id="46" name="TextBox 46"/>
            <p:cNvSpPr txBox="1"/>
            <p:nvPr/>
          </p:nvSpPr>
          <p:spPr>
            <a:xfrm>
              <a:off x="127000" y="50800"/>
              <a:ext cx="558800" cy="330200"/>
            </a:xfrm>
            <a:prstGeom prst="rect">
              <a:avLst/>
            </a:prstGeom>
          </p:spPr>
          <p:txBody>
            <a:bodyPr lIns="48899" tIns="48899" rIns="48899" bIns="48899" rtlCol="0" anchor="ctr"/>
            <a:lstStyle/>
            <a:p>
              <a:pPr algn="ctr">
                <a:lnSpc>
                  <a:spcPts val="2879"/>
                </a:lnSpc>
              </a:pPr>
              <a:endParaRPr dirty="0"/>
            </a:p>
          </p:txBody>
        </p:sp>
      </p:grpSp>
      <p:sp>
        <p:nvSpPr>
          <p:cNvPr id="47" name="Freeform 47"/>
          <p:cNvSpPr/>
          <p:nvPr/>
        </p:nvSpPr>
        <p:spPr>
          <a:xfrm>
            <a:off x="8066405" y="2400841"/>
            <a:ext cx="2434350" cy="1270874"/>
          </a:xfrm>
          <a:custGeom>
            <a:avLst/>
            <a:gdLst/>
            <a:ahLst/>
            <a:cxnLst/>
            <a:rect l="l" t="t" r="r" b="b"/>
            <a:pathLst>
              <a:path w="2434350" h="1270874">
                <a:moveTo>
                  <a:pt x="0" y="0"/>
                </a:moveTo>
                <a:lnTo>
                  <a:pt x="2434350" y="0"/>
                </a:lnTo>
                <a:lnTo>
                  <a:pt x="2434350" y="1270874"/>
                </a:lnTo>
                <a:lnTo>
                  <a:pt x="0" y="12708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CH" dirty="0"/>
          </a:p>
        </p:txBody>
      </p:sp>
      <p:sp>
        <p:nvSpPr>
          <p:cNvPr id="48" name="TextBox 48"/>
          <p:cNvSpPr txBox="1"/>
          <p:nvPr/>
        </p:nvSpPr>
        <p:spPr>
          <a:xfrm>
            <a:off x="1028700" y="1295116"/>
            <a:ext cx="16230600" cy="751840"/>
          </a:xfrm>
          <a:prstGeom prst="rect">
            <a:avLst/>
          </a:prstGeom>
        </p:spPr>
        <p:txBody>
          <a:bodyPr lIns="0" tIns="0" rIns="0" bIns="0" rtlCol="0" anchor="t">
            <a:spAutoFit/>
          </a:bodyPr>
          <a:lstStyle/>
          <a:p>
            <a:pPr>
              <a:lnSpc>
                <a:spcPts val="5600"/>
              </a:lnSpc>
              <a:spcBef>
                <a:spcPct val="0"/>
              </a:spcBef>
            </a:pPr>
            <a:r>
              <a:rPr lang="en-US" sz="5600" dirty="0">
                <a:solidFill>
                  <a:srgbClr val="000000"/>
                </a:solidFill>
                <a:latin typeface="DIN Next Slab Pro 2"/>
              </a:rPr>
              <a:t>Stiftung Swiss Sport Integrity</a:t>
            </a:r>
          </a:p>
        </p:txBody>
      </p:sp>
      <p:sp>
        <p:nvSpPr>
          <p:cNvPr id="50" name="Textfeld 49">
            <a:extLst>
              <a:ext uri="{FF2B5EF4-FFF2-40B4-BE49-F238E27FC236}">
                <a16:creationId xmlns:a16="http://schemas.microsoft.com/office/drawing/2014/main" id="{BA0A96A8-D4E5-5F55-0508-A1B9D9E230A4}"/>
              </a:ext>
            </a:extLst>
          </p:cNvPr>
          <p:cNvSpPr txBox="1"/>
          <p:nvPr/>
        </p:nvSpPr>
        <p:spPr>
          <a:xfrm>
            <a:off x="1660591" y="8480767"/>
            <a:ext cx="2951243" cy="451149"/>
          </a:xfrm>
          <a:prstGeom prst="rect">
            <a:avLst/>
          </a:prstGeom>
          <a:noFill/>
        </p:spPr>
        <p:txBody>
          <a:bodyPr wrap="square">
            <a:spAutoFit/>
          </a:bodyPr>
          <a:lstStyle/>
          <a:p>
            <a:pPr algn="ctr">
              <a:lnSpc>
                <a:spcPts val="2879"/>
              </a:lnSpc>
            </a:pPr>
            <a:r>
              <a:rPr lang="de-CH" sz="2399" dirty="0">
                <a:solidFill>
                  <a:srgbClr val="FFFFFF"/>
                </a:solidFill>
                <a:latin typeface="DIN Next Slab Pro 1"/>
              </a:rPr>
              <a:t>Doping-Kontrollen</a:t>
            </a:r>
          </a:p>
        </p:txBody>
      </p:sp>
      <p:sp>
        <p:nvSpPr>
          <p:cNvPr id="51" name="Textfeld 50">
            <a:extLst>
              <a:ext uri="{FF2B5EF4-FFF2-40B4-BE49-F238E27FC236}">
                <a16:creationId xmlns:a16="http://schemas.microsoft.com/office/drawing/2014/main" id="{1FE6CBDB-B2D8-D996-7750-0D5F4DAC4177}"/>
              </a:ext>
            </a:extLst>
          </p:cNvPr>
          <p:cNvSpPr txBox="1"/>
          <p:nvPr/>
        </p:nvSpPr>
        <p:spPr>
          <a:xfrm>
            <a:off x="5321567" y="8512973"/>
            <a:ext cx="2951243" cy="451149"/>
          </a:xfrm>
          <a:prstGeom prst="rect">
            <a:avLst/>
          </a:prstGeom>
          <a:noFill/>
        </p:spPr>
        <p:txBody>
          <a:bodyPr wrap="square">
            <a:spAutoFit/>
          </a:bodyPr>
          <a:lstStyle/>
          <a:p>
            <a:pPr algn="ctr">
              <a:lnSpc>
                <a:spcPts val="2879"/>
              </a:lnSpc>
            </a:pPr>
            <a:r>
              <a:rPr lang="de-CH" sz="2399" dirty="0">
                <a:solidFill>
                  <a:srgbClr val="FFFFFF"/>
                </a:solidFill>
                <a:latin typeface="DIN Next Slab Pro 1"/>
              </a:rPr>
              <a:t>Doping-Prävention</a:t>
            </a:r>
          </a:p>
        </p:txBody>
      </p:sp>
      <p:sp>
        <p:nvSpPr>
          <p:cNvPr id="52" name="Textfeld 51">
            <a:extLst>
              <a:ext uri="{FF2B5EF4-FFF2-40B4-BE49-F238E27FC236}">
                <a16:creationId xmlns:a16="http://schemas.microsoft.com/office/drawing/2014/main" id="{C298A783-1C28-C6D6-0A86-C19748F6C4EE}"/>
              </a:ext>
            </a:extLst>
          </p:cNvPr>
          <p:cNvSpPr txBox="1"/>
          <p:nvPr/>
        </p:nvSpPr>
        <p:spPr>
          <a:xfrm>
            <a:off x="10034568" y="8480766"/>
            <a:ext cx="2951243" cy="451149"/>
          </a:xfrm>
          <a:prstGeom prst="rect">
            <a:avLst/>
          </a:prstGeom>
          <a:noFill/>
        </p:spPr>
        <p:txBody>
          <a:bodyPr wrap="square">
            <a:spAutoFit/>
          </a:bodyPr>
          <a:lstStyle/>
          <a:p>
            <a:pPr algn="ctr">
              <a:lnSpc>
                <a:spcPts val="2879"/>
              </a:lnSpc>
            </a:pPr>
            <a:r>
              <a:rPr lang="de-CH" sz="2399" dirty="0">
                <a:solidFill>
                  <a:srgbClr val="FFFFFF"/>
                </a:solidFill>
                <a:latin typeface="DIN Next Slab Pro 1"/>
              </a:rPr>
              <a:t>Erstberatung</a:t>
            </a:r>
          </a:p>
        </p:txBody>
      </p:sp>
      <p:sp>
        <p:nvSpPr>
          <p:cNvPr id="53" name="Textfeld 52">
            <a:extLst>
              <a:ext uri="{FF2B5EF4-FFF2-40B4-BE49-F238E27FC236}">
                <a16:creationId xmlns:a16="http://schemas.microsoft.com/office/drawing/2014/main" id="{5DACE5FE-EE15-0ECC-94AA-9F18E0EA1737}"/>
              </a:ext>
            </a:extLst>
          </p:cNvPr>
          <p:cNvSpPr txBox="1"/>
          <p:nvPr/>
        </p:nvSpPr>
        <p:spPr>
          <a:xfrm>
            <a:off x="13591175" y="8473218"/>
            <a:ext cx="2951243" cy="451149"/>
          </a:xfrm>
          <a:prstGeom prst="rect">
            <a:avLst/>
          </a:prstGeom>
          <a:noFill/>
        </p:spPr>
        <p:txBody>
          <a:bodyPr wrap="square">
            <a:spAutoFit/>
          </a:bodyPr>
          <a:lstStyle/>
          <a:p>
            <a:pPr algn="ctr">
              <a:lnSpc>
                <a:spcPts val="2879"/>
              </a:lnSpc>
            </a:pPr>
            <a:r>
              <a:rPr lang="de-CH" sz="2399" dirty="0">
                <a:solidFill>
                  <a:srgbClr val="FFFFFF"/>
                </a:solidFill>
                <a:latin typeface="DIN Next Slab Pro 1"/>
              </a:rPr>
              <a:t>Untersuchung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CH" dirty="0"/>
          </a:p>
        </p:txBody>
      </p:sp>
      <p:sp>
        <p:nvSpPr>
          <p:cNvPr id="3" name="Freeform 3"/>
          <p:cNvSpPr/>
          <p:nvPr/>
        </p:nvSpPr>
        <p:spPr>
          <a:xfrm>
            <a:off x="1190816" y="5265051"/>
            <a:ext cx="3215926" cy="3225010"/>
          </a:xfrm>
          <a:custGeom>
            <a:avLst/>
            <a:gdLst/>
            <a:ahLst/>
            <a:cxnLst/>
            <a:rect l="l" t="t" r="r" b="b"/>
            <a:pathLst>
              <a:path w="3215926" h="3225010">
                <a:moveTo>
                  <a:pt x="0" y="0"/>
                </a:moveTo>
                <a:lnTo>
                  <a:pt x="3215926" y="0"/>
                </a:lnTo>
                <a:lnTo>
                  <a:pt x="3215926" y="3225010"/>
                </a:lnTo>
                <a:lnTo>
                  <a:pt x="0" y="3225010"/>
                </a:lnTo>
                <a:lnTo>
                  <a:pt x="0" y="0"/>
                </a:lnTo>
                <a:close/>
              </a:path>
            </a:pathLst>
          </a:custGeom>
          <a:blipFill>
            <a:blip r:embed="rId5"/>
            <a:stretch>
              <a:fillRect/>
            </a:stretch>
          </a:blipFill>
        </p:spPr>
        <p:txBody>
          <a:bodyPr/>
          <a:lstStyle/>
          <a:p>
            <a:endParaRPr lang="de-CH" dirty="0"/>
          </a:p>
        </p:txBody>
      </p:sp>
      <p:pic>
        <p:nvPicPr>
          <p:cNvPr id="9" name="Grafik 8">
            <a:extLst>
              <a:ext uri="{FF2B5EF4-FFF2-40B4-BE49-F238E27FC236}">
                <a16:creationId xmlns:a16="http://schemas.microsoft.com/office/drawing/2014/main" id="{CA070770-03A2-D73A-265E-4E1D09B4C4A3}"/>
              </a:ext>
            </a:extLst>
          </p:cNvPr>
          <p:cNvPicPr>
            <a:picLocks noChangeAspect="1"/>
          </p:cNvPicPr>
          <p:nvPr/>
        </p:nvPicPr>
        <p:blipFill>
          <a:blip r:embed="rId6"/>
          <a:stretch>
            <a:fillRect/>
          </a:stretch>
        </p:blipFill>
        <p:spPr>
          <a:xfrm>
            <a:off x="6282288" y="3336324"/>
            <a:ext cx="12005712" cy="6950676"/>
          </a:xfrm>
          <a:prstGeom prst="rect">
            <a:avLst/>
          </a:prstGeom>
        </p:spPr>
      </p:pic>
      <p:sp>
        <p:nvSpPr>
          <p:cNvPr id="5" name="Freeform 5"/>
          <p:cNvSpPr/>
          <p:nvPr/>
        </p:nvSpPr>
        <p:spPr>
          <a:xfrm>
            <a:off x="12201601" y="3315344"/>
            <a:ext cx="4976953" cy="3241241"/>
          </a:xfrm>
          <a:custGeom>
            <a:avLst/>
            <a:gdLst/>
            <a:ahLst/>
            <a:cxnLst/>
            <a:rect l="l" t="t" r="r" b="b"/>
            <a:pathLst>
              <a:path w="4976953" h="3241241">
                <a:moveTo>
                  <a:pt x="0" y="0"/>
                </a:moveTo>
                <a:lnTo>
                  <a:pt x="4976953" y="0"/>
                </a:lnTo>
                <a:lnTo>
                  <a:pt x="4976953" y="3241241"/>
                </a:lnTo>
                <a:lnTo>
                  <a:pt x="0" y="32412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CH" dirty="0"/>
          </a:p>
        </p:txBody>
      </p:sp>
      <p:sp>
        <p:nvSpPr>
          <p:cNvPr id="6" name="Freeform 6"/>
          <p:cNvSpPr/>
          <p:nvPr/>
        </p:nvSpPr>
        <p:spPr>
          <a:xfrm>
            <a:off x="3675084" y="3999035"/>
            <a:ext cx="2057479" cy="1669130"/>
          </a:xfrm>
          <a:custGeom>
            <a:avLst/>
            <a:gdLst/>
            <a:ahLst/>
            <a:cxnLst/>
            <a:rect l="l" t="t" r="r" b="b"/>
            <a:pathLst>
              <a:path w="2057479" h="1669130">
                <a:moveTo>
                  <a:pt x="0" y="0"/>
                </a:moveTo>
                <a:lnTo>
                  <a:pt x="2057479" y="0"/>
                </a:lnTo>
                <a:lnTo>
                  <a:pt x="2057479" y="1669130"/>
                </a:lnTo>
                <a:lnTo>
                  <a:pt x="0" y="166913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CH" dirty="0"/>
          </a:p>
        </p:txBody>
      </p:sp>
      <p:sp>
        <p:nvSpPr>
          <p:cNvPr id="7" name="TextBox 7"/>
          <p:cNvSpPr txBox="1"/>
          <p:nvPr/>
        </p:nvSpPr>
        <p:spPr>
          <a:xfrm>
            <a:off x="1028700" y="1295116"/>
            <a:ext cx="16230600" cy="751840"/>
          </a:xfrm>
          <a:prstGeom prst="rect">
            <a:avLst/>
          </a:prstGeom>
        </p:spPr>
        <p:txBody>
          <a:bodyPr lIns="0" tIns="0" rIns="0" bIns="0" rtlCol="0" anchor="t">
            <a:spAutoFit/>
          </a:bodyPr>
          <a:lstStyle/>
          <a:p>
            <a:pPr>
              <a:lnSpc>
                <a:spcPts val="5600"/>
              </a:lnSpc>
              <a:spcBef>
                <a:spcPct val="0"/>
              </a:spcBef>
            </a:pPr>
            <a:r>
              <a:rPr lang="en-US" sz="5600" dirty="0">
                <a:solidFill>
                  <a:srgbClr val="000000"/>
                </a:solidFill>
                <a:latin typeface="DIN Next Slab Pro 2"/>
              </a:rPr>
              <a:t>Meldestelle des Schweizer Sports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926D2-CFEA-4AA0-9E8F-8FAF84D95A52}"/>
              </a:ext>
            </a:extLst>
          </p:cNvPr>
          <p:cNvSpPr>
            <a:spLocks noGrp="1"/>
          </p:cNvSpPr>
          <p:nvPr>
            <p:ph type="title"/>
          </p:nvPr>
        </p:nvSpPr>
        <p:spPr>
          <a:xfrm>
            <a:off x="737339" y="1189038"/>
            <a:ext cx="11416748" cy="1143000"/>
          </a:xfrm>
        </p:spPr>
        <p:txBody>
          <a:bodyPr anchor="t">
            <a:noAutofit/>
          </a:bodyPr>
          <a:lstStyle/>
          <a:p>
            <a:pPr>
              <a:lnSpc>
                <a:spcPct val="90000"/>
              </a:lnSpc>
            </a:pPr>
            <a:r>
              <a:rPr lang="de-CH" sz="5600" dirty="0">
                <a:solidFill>
                  <a:srgbClr val="000000"/>
                </a:solidFill>
                <a:latin typeface="DIN Next Slab Pro 2"/>
                <a:ea typeface="+mn-ea"/>
                <a:cs typeface="+mn-cs"/>
              </a:rPr>
              <a:t>Ethik-Statut</a:t>
            </a:r>
            <a:r>
              <a:rPr lang="de-CH" sz="5600" dirty="0"/>
              <a:t> </a:t>
            </a:r>
            <a:r>
              <a:rPr lang="de-CH" sz="5600" dirty="0">
                <a:solidFill>
                  <a:srgbClr val="000000"/>
                </a:solidFill>
                <a:latin typeface="DIN Next Slab Pro 2"/>
                <a:ea typeface="+mn-ea"/>
                <a:cs typeface="+mn-cs"/>
              </a:rPr>
              <a:t>des Schweizer Sports</a:t>
            </a:r>
          </a:p>
        </p:txBody>
      </p:sp>
      <p:pic>
        <p:nvPicPr>
          <p:cNvPr id="5" name="Inhaltsplatzhalter 4">
            <a:extLst>
              <a:ext uri="{FF2B5EF4-FFF2-40B4-BE49-F238E27FC236}">
                <a16:creationId xmlns:a16="http://schemas.microsoft.com/office/drawing/2014/main" id="{8699EFFF-B4B9-8872-A68E-50EE63ECE94F}"/>
              </a:ext>
            </a:extLst>
          </p:cNvPr>
          <p:cNvPicPr>
            <a:picLocks noGrp="1" noChangeAspect="1"/>
          </p:cNvPicPr>
          <p:nvPr>
            <p:ph idx="1"/>
          </p:nvPr>
        </p:nvPicPr>
        <p:blipFill>
          <a:blip r:embed="rId3"/>
          <a:stretch>
            <a:fillRect/>
          </a:stretch>
        </p:blipFill>
        <p:spPr>
          <a:xfrm>
            <a:off x="1005035" y="2648318"/>
            <a:ext cx="12879274" cy="7276788"/>
          </a:xfrm>
          <a:noFill/>
        </p:spPr>
      </p:pic>
      <p:sp>
        <p:nvSpPr>
          <p:cNvPr id="3" name="Freeform 2">
            <a:extLst>
              <a:ext uri="{FF2B5EF4-FFF2-40B4-BE49-F238E27FC236}">
                <a16:creationId xmlns:a16="http://schemas.microsoft.com/office/drawing/2014/main" id="{AA4DD1D7-5CDB-1EB0-3BFA-8A9ACCA182FB}"/>
              </a:ext>
            </a:extLst>
          </p:cNvPr>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CH" dirty="0"/>
          </a:p>
        </p:txBody>
      </p:sp>
      <p:pic>
        <p:nvPicPr>
          <p:cNvPr id="4" name="Grafik 3">
            <a:extLst>
              <a:ext uri="{FF2B5EF4-FFF2-40B4-BE49-F238E27FC236}">
                <a16:creationId xmlns:a16="http://schemas.microsoft.com/office/drawing/2014/main" id="{23123EE6-361B-B45F-BDBB-105F9AE7DA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85844" y="6362677"/>
            <a:ext cx="3679926" cy="3679926"/>
          </a:xfrm>
          <a:prstGeom prst="rect">
            <a:avLst/>
          </a:prstGeom>
        </p:spPr>
      </p:pic>
    </p:spTree>
    <p:extLst>
      <p:ext uri="{BB962C8B-B14F-4D97-AF65-F5344CB8AC3E}">
        <p14:creationId xmlns:p14="http://schemas.microsoft.com/office/powerpoint/2010/main" val="845171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597128" y="0"/>
            <a:ext cx="11565075" cy="11030191"/>
          </a:xfrm>
          <a:custGeom>
            <a:avLst/>
            <a:gdLst/>
            <a:ahLst/>
            <a:cxnLst/>
            <a:rect l="l" t="t" r="r" b="b"/>
            <a:pathLst>
              <a:path w="11565075" h="11030191">
                <a:moveTo>
                  <a:pt x="0" y="0"/>
                </a:moveTo>
                <a:lnTo>
                  <a:pt x="11565075" y="0"/>
                </a:lnTo>
                <a:lnTo>
                  <a:pt x="11565075" y="11030191"/>
                </a:lnTo>
                <a:lnTo>
                  <a:pt x="0" y="11030191"/>
                </a:lnTo>
                <a:lnTo>
                  <a:pt x="0" y="0"/>
                </a:lnTo>
                <a:close/>
              </a:path>
            </a:pathLst>
          </a:custGeom>
          <a:blipFill>
            <a:blip r:embed="rId3">
              <a:alphaModFix amt="7999"/>
              <a:extLst>
                <a:ext uri="{96DAC541-7B7A-43D3-8B79-37D633B846F1}">
                  <asvg:svgBlip xmlns:asvg="http://schemas.microsoft.com/office/drawing/2016/SVG/main" r:embed="rId4"/>
                </a:ext>
              </a:extLst>
            </a:blip>
            <a:stretch>
              <a:fillRect/>
            </a:stretch>
          </a:blipFill>
        </p:spPr>
        <p:txBody>
          <a:bodyPr/>
          <a:lstStyle/>
          <a:p>
            <a:endParaRPr lang="de-CH" dirty="0"/>
          </a:p>
        </p:txBody>
      </p:sp>
      <p:grpSp>
        <p:nvGrpSpPr>
          <p:cNvPr id="21" name="Group 21"/>
          <p:cNvGrpSpPr/>
          <p:nvPr/>
        </p:nvGrpSpPr>
        <p:grpSpPr>
          <a:xfrm>
            <a:off x="4648780" y="6378892"/>
            <a:ext cx="5473630" cy="624881"/>
            <a:chOff x="0" y="0"/>
            <a:chExt cx="1441614" cy="164578"/>
          </a:xfrm>
        </p:grpSpPr>
        <p:sp>
          <p:nvSpPr>
            <p:cNvPr id="22" name="Freeform 22"/>
            <p:cNvSpPr/>
            <p:nvPr/>
          </p:nvSpPr>
          <p:spPr>
            <a:xfrm>
              <a:off x="0" y="0"/>
              <a:ext cx="1441614" cy="164578"/>
            </a:xfrm>
            <a:custGeom>
              <a:avLst/>
              <a:gdLst/>
              <a:ahLst/>
              <a:cxnLst/>
              <a:rect l="l" t="t" r="r" b="b"/>
              <a:pathLst>
                <a:path w="1441614" h="164578">
                  <a:moveTo>
                    <a:pt x="0" y="0"/>
                  </a:moveTo>
                  <a:lnTo>
                    <a:pt x="1441614" y="0"/>
                  </a:lnTo>
                  <a:lnTo>
                    <a:pt x="1441614" y="164578"/>
                  </a:lnTo>
                  <a:lnTo>
                    <a:pt x="0" y="164578"/>
                  </a:lnTo>
                  <a:close/>
                </a:path>
              </a:pathLst>
            </a:custGeom>
            <a:solidFill>
              <a:srgbClr val="D8232A"/>
            </a:solidFill>
          </p:spPr>
          <p:txBody>
            <a:bodyPr/>
            <a:lstStyle/>
            <a:p>
              <a:endParaRPr lang="de-CH" dirty="0"/>
            </a:p>
          </p:txBody>
        </p:sp>
        <p:sp>
          <p:nvSpPr>
            <p:cNvPr id="23" name="TextBox 23"/>
            <p:cNvSpPr txBox="1"/>
            <p:nvPr/>
          </p:nvSpPr>
          <p:spPr>
            <a:xfrm>
              <a:off x="0" y="0"/>
              <a:ext cx="812800" cy="812800"/>
            </a:xfrm>
            <a:prstGeom prst="rect">
              <a:avLst/>
            </a:prstGeom>
          </p:spPr>
          <p:txBody>
            <a:bodyPr lIns="50800" tIns="50800" rIns="50800" bIns="50800" rtlCol="0" anchor="ctr"/>
            <a:lstStyle/>
            <a:p>
              <a:pPr algn="ctr">
                <a:lnSpc>
                  <a:spcPts val="2991"/>
                </a:lnSpc>
              </a:pPr>
              <a:r>
                <a:rPr lang="en-US" sz="2493" dirty="0">
                  <a:solidFill>
                    <a:srgbClr val="FFFFFF"/>
                  </a:solidFill>
                  <a:latin typeface="DIN Next Slab Pro 1"/>
                </a:rPr>
                <a:t>Bereich Ethik &amp; Recht</a:t>
              </a:r>
            </a:p>
          </p:txBody>
        </p:sp>
      </p:grpSp>
      <p:grpSp>
        <p:nvGrpSpPr>
          <p:cNvPr id="14" name="Group 14"/>
          <p:cNvGrpSpPr/>
          <p:nvPr/>
        </p:nvGrpSpPr>
        <p:grpSpPr>
          <a:xfrm>
            <a:off x="9379666" y="3498966"/>
            <a:ext cx="4191438" cy="2711333"/>
            <a:chOff x="0" y="0"/>
            <a:chExt cx="5588584" cy="4947980"/>
          </a:xfrm>
        </p:grpSpPr>
        <p:grpSp>
          <p:nvGrpSpPr>
            <p:cNvPr id="15" name="Group 15"/>
            <p:cNvGrpSpPr/>
            <p:nvPr/>
          </p:nvGrpSpPr>
          <p:grpSpPr>
            <a:xfrm>
              <a:off x="0" y="0"/>
              <a:ext cx="5588584" cy="4114794"/>
              <a:chOff x="0" y="0"/>
              <a:chExt cx="1103918" cy="812800"/>
            </a:xfrm>
          </p:grpSpPr>
          <p:sp>
            <p:nvSpPr>
              <p:cNvPr id="16" name="Freeform 16"/>
              <p:cNvSpPr/>
              <p:nvPr/>
            </p:nvSpPr>
            <p:spPr>
              <a:xfrm>
                <a:off x="0" y="0"/>
                <a:ext cx="1103918" cy="280230"/>
              </a:xfrm>
              <a:custGeom>
                <a:avLst/>
                <a:gdLst/>
                <a:ahLst/>
                <a:cxnLst/>
                <a:rect l="l" t="t" r="r" b="b"/>
                <a:pathLst>
                  <a:path w="1103918" h="164578">
                    <a:moveTo>
                      <a:pt x="0" y="0"/>
                    </a:moveTo>
                    <a:lnTo>
                      <a:pt x="1103918" y="0"/>
                    </a:lnTo>
                    <a:lnTo>
                      <a:pt x="1103918" y="164578"/>
                    </a:lnTo>
                    <a:lnTo>
                      <a:pt x="0" y="164578"/>
                    </a:lnTo>
                    <a:close/>
                  </a:path>
                </a:pathLst>
              </a:custGeom>
              <a:solidFill>
                <a:srgbClr val="D8232A"/>
              </a:solidFill>
            </p:spPr>
            <p:txBody>
              <a:bodyPr/>
              <a:lstStyle/>
              <a:p>
                <a:endParaRPr lang="de-CH" dirty="0"/>
              </a:p>
            </p:txBody>
          </p:sp>
          <p:sp>
            <p:nvSpPr>
              <p:cNvPr id="17" name="TextBox 17"/>
              <p:cNvSpPr txBox="1"/>
              <p:nvPr/>
            </p:nvSpPr>
            <p:spPr>
              <a:xfrm>
                <a:off x="0" y="0"/>
                <a:ext cx="812800" cy="812800"/>
              </a:xfrm>
              <a:prstGeom prst="rect">
                <a:avLst/>
              </a:prstGeom>
            </p:spPr>
            <p:txBody>
              <a:bodyPr lIns="50800" tIns="50800" rIns="50800" bIns="50800" rtlCol="0" anchor="ctr"/>
              <a:lstStyle/>
              <a:p>
                <a:pPr algn="ctr">
                  <a:lnSpc>
                    <a:spcPts val="2991"/>
                  </a:lnSpc>
                </a:pPr>
                <a:r>
                  <a:rPr lang="en-US" sz="2493" dirty="0">
                    <a:solidFill>
                      <a:srgbClr val="FFFFFF"/>
                    </a:solidFill>
                    <a:latin typeface="DIN Next Slab Pro 1"/>
                  </a:rPr>
                  <a:t>Anfrage Kontaktdaten</a:t>
                </a:r>
              </a:p>
            </p:txBody>
          </p:sp>
        </p:grpSp>
        <p:grpSp>
          <p:nvGrpSpPr>
            <p:cNvPr id="18" name="Group 18"/>
            <p:cNvGrpSpPr/>
            <p:nvPr/>
          </p:nvGrpSpPr>
          <p:grpSpPr>
            <a:xfrm>
              <a:off x="0" y="833175"/>
              <a:ext cx="5588584" cy="4114805"/>
              <a:chOff x="0" y="0"/>
              <a:chExt cx="1103918" cy="812800"/>
            </a:xfrm>
          </p:grpSpPr>
          <p:sp>
            <p:nvSpPr>
              <p:cNvPr id="19" name="Freeform 19"/>
              <p:cNvSpPr/>
              <p:nvPr/>
            </p:nvSpPr>
            <p:spPr>
              <a:xfrm>
                <a:off x="0" y="115652"/>
                <a:ext cx="1103918" cy="636950"/>
              </a:xfrm>
              <a:custGeom>
                <a:avLst/>
                <a:gdLst/>
                <a:ahLst/>
                <a:cxnLst/>
                <a:rect l="l" t="t" r="r" b="b"/>
                <a:pathLst>
                  <a:path w="1103918" h="427846">
                    <a:moveTo>
                      <a:pt x="0" y="0"/>
                    </a:moveTo>
                    <a:lnTo>
                      <a:pt x="1103918" y="0"/>
                    </a:lnTo>
                    <a:lnTo>
                      <a:pt x="1103918" y="427846"/>
                    </a:lnTo>
                    <a:lnTo>
                      <a:pt x="0" y="427846"/>
                    </a:lnTo>
                    <a:close/>
                  </a:path>
                </a:pathLst>
              </a:custGeom>
              <a:solidFill>
                <a:srgbClr val="D9D9D9"/>
              </a:solidFill>
            </p:spPr>
            <p:txBody>
              <a:bodyPr/>
              <a:lstStyle/>
              <a:p>
                <a:endParaRPr lang="de-CH" dirty="0"/>
              </a:p>
            </p:txBody>
          </p:sp>
          <p:sp>
            <p:nvSpPr>
              <p:cNvPr id="20" name="TextBox 20"/>
              <p:cNvSpPr txBox="1"/>
              <p:nvPr/>
            </p:nvSpPr>
            <p:spPr>
              <a:xfrm>
                <a:off x="0" y="0"/>
                <a:ext cx="1103860" cy="812800"/>
              </a:xfrm>
              <a:prstGeom prst="rect">
                <a:avLst/>
              </a:prstGeom>
            </p:spPr>
            <p:txBody>
              <a:bodyPr lIns="50800" tIns="50800" rIns="50800" bIns="50800" rtlCol="0" anchor="ctr"/>
              <a:lstStyle/>
              <a:p>
                <a:pPr algn="ctr">
                  <a:lnSpc>
                    <a:spcPts val="2991"/>
                  </a:lnSpc>
                </a:pPr>
                <a:r>
                  <a:rPr lang="en-US" sz="2493" dirty="0">
                    <a:solidFill>
                      <a:srgbClr val="000000"/>
                    </a:solidFill>
                    <a:latin typeface="DIN Next Slab Pro 2"/>
                  </a:rPr>
                  <a:t>(Verdacht auf Ethik- resp. Dopingverstoss)</a:t>
                </a:r>
              </a:p>
              <a:p>
                <a:pPr algn="ctr">
                  <a:lnSpc>
                    <a:spcPts val="2991"/>
                  </a:lnSpc>
                </a:pPr>
                <a:r>
                  <a:rPr lang="en-US" sz="2493" dirty="0">
                    <a:solidFill>
                      <a:srgbClr val="000000"/>
                    </a:solidFill>
                    <a:latin typeface="DIN Next Slab Pro 2"/>
                  </a:rPr>
                  <a:t>Externe</a:t>
                </a:r>
              </a:p>
              <a:p>
                <a:pPr algn="ctr">
                  <a:lnSpc>
                    <a:spcPts val="2991"/>
                  </a:lnSpc>
                </a:pPr>
                <a:r>
                  <a:rPr lang="en-US" sz="2493" dirty="0">
                    <a:solidFill>
                      <a:srgbClr val="000000"/>
                    </a:solidFill>
                    <a:latin typeface="DIN Next Slab Pro 2"/>
                  </a:rPr>
                  <a:t>Swiss Sport Integrity</a:t>
                </a:r>
              </a:p>
            </p:txBody>
          </p:sp>
        </p:grpSp>
      </p:grpSp>
      <p:sp>
        <p:nvSpPr>
          <p:cNvPr id="2" name="Freeform 2"/>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CH" dirty="0"/>
          </a:p>
        </p:txBody>
      </p:sp>
      <p:grpSp>
        <p:nvGrpSpPr>
          <p:cNvPr id="4" name="Group 4"/>
          <p:cNvGrpSpPr/>
          <p:nvPr/>
        </p:nvGrpSpPr>
        <p:grpSpPr>
          <a:xfrm>
            <a:off x="1046855" y="2623222"/>
            <a:ext cx="12364340" cy="4415201"/>
            <a:chOff x="0" y="-6042"/>
            <a:chExt cx="16452196" cy="5886935"/>
          </a:xfrm>
        </p:grpSpPr>
        <p:grpSp>
          <p:nvGrpSpPr>
            <p:cNvPr id="5" name="Group 5"/>
            <p:cNvGrpSpPr/>
            <p:nvPr/>
          </p:nvGrpSpPr>
          <p:grpSpPr>
            <a:xfrm>
              <a:off x="0" y="0"/>
              <a:ext cx="5588584" cy="833175"/>
              <a:chOff x="0" y="0"/>
              <a:chExt cx="1103918" cy="164578"/>
            </a:xfrm>
          </p:grpSpPr>
          <p:sp>
            <p:nvSpPr>
              <p:cNvPr id="6" name="Freeform 6"/>
              <p:cNvSpPr/>
              <p:nvPr/>
            </p:nvSpPr>
            <p:spPr>
              <a:xfrm>
                <a:off x="0" y="0"/>
                <a:ext cx="1103918" cy="164578"/>
              </a:xfrm>
              <a:custGeom>
                <a:avLst/>
                <a:gdLst/>
                <a:ahLst/>
                <a:cxnLst/>
                <a:rect l="l" t="t" r="r" b="b"/>
                <a:pathLst>
                  <a:path w="1103918" h="164578">
                    <a:moveTo>
                      <a:pt x="0" y="0"/>
                    </a:moveTo>
                    <a:lnTo>
                      <a:pt x="1103918" y="0"/>
                    </a:lnTo>
                    <a:lnTo>
                      <a:pt x="1103918" y="164578"/>
                    </a:lnTo>
                    <a:lnTo>
                      <a:pt x="0" y="164578"/>
                    </a:lnTo>
                    <a:close/>
                  </a:path>
                </a:pathLst>
              </a:custGeom>
              <a:solidFill>
                <a:srgbClr val="D8232A"/>
              </a:solidFill>
            </p:spPr>
            <p:txBody>
              <a:bodyPr/>
              <a:lstStyle/>
              <a:p>
                <a:endParaRPr lang="de-CH" dirty="0"/>
              </a:p>
            </p:txBody>
          </p:sp>
          <p:sp>
            <p:nvSpPr>
              <p:cNvPr id="7" name="TextBox 7"/>
              <p:cNvSpPr txBox="1"/>
              <p:nvPr/>
            </p:nvSpPr>
            <p:spPr>
              <a:xfrm>
                <a:off x="0" y="0"/>
                <a:ext cx="812800" cy="812800"/>
              </a:xfrm>
              <a:prstGeom prst="rect">
                <a:avLst/>
              </a:prstGeom>
            </p:spPr>
            <p:txBody>
              <a:bodyPr lIns="50800" tIns="50800" rIns="50800" bIns="50800" rtlCol="0" anchor="ctr"/>
              <a:lstStyle/>
              <a:p>
                <a:pPr algn="ctr">
                  <a:lnSpc>
                    <a:spcPts val="2991"/>
                  </a:lnSpc>
                </a:pPr>
                <a:r>
                  <a:rPr lang="en-US" sz="2493" dirty="0">
                    <a:solidFill>
                      <a:srgbClr val="FFFFFF"/>
                    </a:solidFill>
                    <a:latin typeface="DIN Next Slab Pro 1"/>
                  </a:rPr>
                  <a:t>Vermuteter Ethikverstoss</a:t>
                </a:r>
              </a:p>
            </p:txBody>
          </p:sp>
        </p:grpSp>
        <p:grpSp>
          <p:nvGrpSpPr>
            <p:cNvPr id="8" name="Group 8"/>
            <p:cNvGrpSpPr/>
            <p:nvPr/>
          </p:nvGrpSpPr>
          <p:grpSpPr>
            <a:xfrm>
              <a:off x="0" y="-6042"/>
              <a:ext cx="16452196" cy="5886935"/>
              <a:chOff x="0" y="-165771"/>
              <a:chExt cx="3249817" cy="1162850"/>
            </a:xfrm>
          </p:grpSpPr>
          <p:sp>
            <p:nvSpPr>
              <p:cNvPr id="9" name="Freeform 9"/>
              <p:cNvSpPr/>
              <p:nvPr/>
            </p:nvSpPr>
            <p:spPr>
              <a:xfrm>
                <a:off x="0" y="0"/>
                <a:ext cx="1103918" cy="366419"/>
              </a:xfrm>
              <a:custGeom>
                <a:avLst/>
                <a:gdLst/>
                <a:ahLst/>
                <a:cxnLst/>
                <a:rect l="l" t="t" r="r" b="b"/>
                <a:pathLst>
                  <a:path w="1103918" h="366419">
                    <a:moveTo>
                      <a:pt x="0" y="0"/>
                    </a:moveTo>
                    <a:lnTo>
                      <a:pt x="1103918" y="0"/>
                    </a:lnTo>
                    <a:lnTo>
                      <a:pt x="1103918" y="366419"/>
                    </a:lnTo>
                    <a:lnTo>
                      <a:pt x="0" y="366419"/>
                    </a:lnTo>
                    <a:close/>
                  </a:path>
                </a:pathLst>
              </a:custGeom>
              <a:solidFill>
                <a:srgbClr val="D9D9D9"/>
              </a:solidFill>
            </p:spPr>
            <p:txBody>
              <a:bodyPr/>
              <a:lstStyle/>
              <a:p>
                <a:endParaRPr lang="de-CH" dirty="0"/>
              </a:p>
            </p:txBody>
          </p:sp>
          <p:sp>
            <p:nvSpPr>
              <p:cNvPr id="10" name="TextBox 10"/>
              <p:cNvSpPr txBox="1"/>
              <p:nvPr/>
            </p:nvSpPr>
            <p:spPr>
              <a:xfrm>
                <a:off x="0" y="0"/>
                <a:ext cx="1098901" cy="366419"/>
              </a:xfrm>
              <a:prstGeom prst="rect">
                <a:avLst/>
              </a:prstGeom>
            </p:spPr>
            <p:txBody>
              <a:bodyPr lIns="50800" tIns="50800" rIns="50800" bIns="50800" rtlCol="0" anchor="ctr"/>
              <a:lstStyle/>
              <a:p>
                <a:pPr algn="ctr">
                  <a:lnSpc>
                    <a:spcPts val="2991"/>
                  </a:lnSpc>
                </a:pPr>
                <a:r>
                  <a:rPr lang="en-US" sz="2493" dirty="0">
                    <a:solidFill>
                      <a:srgbClr val="000000"/>
                    </a:solidFill>
                    <a:latin typeface="DIN Next Slab Pro 2"/>
                  </a:rPr>
                  <a:t>Ich habe gehört...</a:t>
                </a:r>
              </a:p>
              <a:p>
                <a:pPr algn="ctr">
                  <a:lnSpc>
                    <a:spcPts val="2991"/>
                  </a:lnSpc>
                </a:pPr>
                <a:r>
                  <a:rPr lang="en-US" sz="2493" dirty="0">
                    <a:solidFill>
                      <a:srgbClr val="000000"/>
                    </a:solidFill>
                    <a:latin typeface="DIN Next Slab Pro 2"/>
                  </a:rPr>
                  <a:t>Ich habe gesehen...</a:t>
                </a:r>
              </a:p>
            </p:txBody>
          </p:sp>
          <p:sp>
            <p:nvSpPr>
              <p:cNvPr id="42" name="TextBox 10">
                <a:extLst>
                  <a:ext uri="{FF2B5EF4-FFF2-40B4-BE49-F238E27FC236}">
                    <a16:creationId xmlns:a16="http://schemas.microsoft.com/office/drawing/2014/main" id="{456F4100-5BAC-918C-12A8-AF6730AEF289}"/>
                  </a:ext>
                </a:extLst>
              </p:cNvPr>
              <p:cNvSpPr txBox="1"/>
              <p:nvPr/>
            </p:nvSpPr>
            <p:spPr>
              <a:xfrm>
                <a:off x="54810" y="-165771"/>
                <a:ext cx="989280" cy="181618"/>
              </a:xfrm>
              <a:prstGeom prst="rect">
                <a:avLst/>
              </a:prstGeom>
            </p:spPr>
            <p:txBody>
              <a:bodyPr lIns="50800" tIns="50800" rIns="50800" bIns="50800" rtlCol="0" anchor="ctr"/>
              <a:lstStyle/>
              <a:p>
                <a:pPr algn="ctr">
                  <a:lnSpc>
                    <a:spcPts val="2991"/>
                  </a:lnSpc>
                </a:pPr>
                <a:r>
                  <a:rPr lang="en-US" sz="2493" b="1" dirty="0">
                    <a:solidFill>
                      <a:schemeClr val="bg1"/>
                    </a:solidFill>
                    <a:latin typeface="DIN Next Slab Pro 2"/>
                  </a:rPr>
                  <a:t>Vermuteter Ethikverstoss</a:t>
                </a:r>
              </a:p>
            </p:txBody>
          </p:sp>
          <p:sp>
            <p:nvSpPr>
              <p:cNvPr id="43" name="TextBox 10">
                <a:extLst>
                  <a:ext uri="{FF2B5EF4-FFF2-40B4-BE49-F238E27FC236}">
                    <a16:creationId xmlns:a16="http://schemas.microsoft.com/office/drawing/2014/main" id="{54CAF4BE-6C40-CD7E-0ADB-30B5B8503AA0}"/>
                  </a:ext>
                </a:extLst>
              </p:cNvPr>
              <p:cNvSpPr txBox="1"/>
              <p:nvPr/>
            </p:nvSpPr>
            <p:spPr>
              <a:xfrm>
                <a:off x="2260537" y="94313"/>
                <a:ext cx="989280" cy="181618"/>
              </a:xfrm>
              <a:prstGeom prst="rect">
                <a:avLst/>
              </a:prstGeom>
            </p:spPr>
            <p:txBody>
              <a:bodyPr lIns="50800" tIns="50800" rIns="50800" bIns="50800" rtlCol="0" anchor="ctr"/>
              <a:lstStyle/>
              <a:p>
                <a:pPr algn="ctr">
                  <a:lnSpc>
                    <a:spcPts val="2991"/>
                  </a:lnSpc>
                </a:pPr>
                <a:r>
                  <a:rPr lang="en-US" sz="2493" b="1" dirty="0">
                    <a:solidFill>
                      <a:schemeClr val="bg1"/>
                    </a:solidFill>
                    <a:latin typeface="DIN Next Slab Pro 2"/>
                  </a:rPr>
                  <a:t>Anfrage Kontaktdaten</a:t>
                </a:r>
              </a:p>
            </p:txBody>
          </p:sp>
          <p:sp>
            <p:nvSpPr>
              <p:cNvPr id="45" name="TextBox 10">
                <a:extLst>
                  <a:ext uri="{FF2B5EF4-FFF2-40B4-BE49-F238E27FC236}">
                    <a16:creationId xmlns:a16="http://schemas.microsoft.com/office/drawing/2014/main" id="{FED4598E-B3EA-19A5-7FE7-0979F2F845F9}"/>
                  </a:ext>
                </a:extLst>
              </p:cNvPr>
              <p:cNvSpPr txBox="1"/>
              <p:nvPr/>
            </p:nvSpPr>
            <p:spPr>
              <a:xfrm>
                <a:off x="1166414" y="815461"/>
                <a:ext cx="989280" cy="181618"/>
              </a:xfrm>
              <a:prstGeom prst="rect">
                <a:avLst/>
              </a:prstGeom>
            </p:spPr>
            <p:txBody>
              <a:bodyPr lIns="50800" tIns="50800" rIns="50800" bIns="50800" rtlCol="0" anchor="ctr"/>
              <a:lstStyle/>
              <a:p>
                <a:pPr algn="ctr">
                  <a:lnSpc>
                    <a:spcPts val="2991"/>
                  </a:lnSpc>
                </a:pPr>
                <a:r>
                  <a:rPr lang="en-US" sz="2493" b="1" dirty="0">
                    <a:solidFill>
                      <a:schemeClr val="bg1"/>
                    </a:solidFill>
                    <a:latin typeface="DIN Next Slab Pro 2"/>
                  </a:rPr>
                  <a:t>Bereich Ethik &amp; Recht</a:t>
                </a:r>
              </a:p>
            </p:txBody>
          </p:sp>
        </p:grpSp>
      </p:grpSp>
      <p:grpSp>
        <p:nvGrpSpPr>
          <p:cNvPr id="11" name="Group 11"/>
          <p:cNvGrpSpPr/>
          <p:nvPr/>
        </p:nvGrpSpPr>
        <p:grpSpPr>
          <a:xfrm>
            <a:off x="1046855" y="4916337"/>
            <a:ext cx="4191438" cy="900578"/>
            <a:chOff x="0" y="0"/>
            <a:chExt cx="1103918" cy="237189"/>
          </a:xfrm>
        </p:grpSpPr>
        <p:sp>
          <p:nvSpPr>
            <p:cNvPr id="12" name="Freeform 12"/>
            <p:cNvSpPr/>
            <p:nvPr/>
          </p:nvSpPr>
          <p:spPr>
            <a:xfrm>
              <a:off x="0" y="0"/>
              <a:ext cx="1103918" cy="232172"/>
            </a:xfrm>
            <a:custGeom>
              <a:avLst/>
              <a:gdLst/>
              <a:ahLst/>
              <a:cxnLst/>
              <a:rect l="l" t="t" r="r" b="b"/>
              <a:pathLst>
                <a:path w="1103918" h="232172">
                  <a:moveTo>
                    <a:pt x="0" y="0"/>
                  </a:moveTo>
                  <a:lnTo>
                    <a:pt x="1103918" y="0"/>
                  </a:lnTo>
                  <a:lnTo>
                    <a:pt x="1103918" y="232172"/>
                  </a:lnTo>
                  <a:lnTo>
                    <a:pt x="0" y="232172"/>
                  </a:lnTo>
                  <a:close/>
                </a:path>
              </a:pathLst>
            </a:custGeom>
            <a:solidFill>
              <a:srgbClr val="D9D9D9"/>
            </a:solidFill>
          </p:spPr>
          <p:txBody>
            <a:bodyPr/>
            <a:lstStyle/>
            <a:p>
              <a:endParaRPr lang="de-CH" dirty="0"/>
            </a:p>
          </p:txBody>
        </p:sp>
        <p:sp>
          <p:nvSpPr>
            <p:cNvPr id="13" name="TextBox 13"/>
            <p:cNvSpPr txBox="1"/>
            <p:nvPr/>
          </p:nvSpPr>
          <p:spPr>
            <a:xfrm>
              <a:off x="0" y="0"/>
              <a:ext cx="1098901" cy="237189"/>
            </a:xfrm>
            <a:prstGeom prst="rect">
              <a:avLst/>
            </a:prstGeom>
          </p:spPr>
          <p:txBody>
            <a:bodyPr lIns="50800" tIns="50800" rIns="50800" bIns="50800" rtlCol="0" anchor="ctr"/>
            <a:lstStyle/>
            <a:p>
              <a:pPr algn="ctr">
                <a:lnSpc>
                  <a:spcPts val="2991"/>
                </a:lnSpc>
              </a:pPr>
              <a:r>
                <a:rPr lang="en-US" sz="2493" dirty="0">
                  <a:solidFill>
                    <a:srgbClr val="000000"/>
                  </a:solidFill>
                  <a:latin typeface="DIN Next Slab Pro 2"/>
                </a:rPr>
                <a:t>Ich fühle mich falsch behandelt...</a:t>
              </a:r>
            </a:p>
          </p:txBody>
        </p:sp>
      </p:grpSp>
      <p:grpSp>
        <p:nvGrpSpPr>
          <p:cNvPr id="24" name="Group 24"/>
          <p:cNvGrpSpPr/>
          <p:nvPr/>
        </p:nvGrpSpPr>
        <p:grpSpPr>
          <a:xfrm>
            <a:off x="2553061" y="7584798"/>
            <a:ext cx="4191438" cy="913349"/>
            <a:chOff x="0" y="0"/>
            <a:chExt cx="1103918" cy="232172"/>
          </a:xfrm>
        </p:grpSpPr>
        <p:sp>
          <p:nvSpPr>
            <p:cNvPr id="25" name="Freeform 25"/>
            <p:cNvSpPr/>
            <p:nvPr/>
          </p:nvSpPr>
          <p:spPr>
            <a:xfrm>
              <a:off x="0" y="0"/>
              <a:ext cx="1103918" cy="232172"/>
            </a:xfrm>
            <a:custGeom>
              <a:avLst/>
              <a:gdLst/>
              <a:ahLst/>
              <a:cxnLst/>
              <a:rect l="l" t="t" r="r" b="b"/>
              <a:pathLst>
                <a:path w="1103918" h="232172">
                  <a:moveTo>
                    <a:pt x="0" y="0"/>
                  </a:moveTo>
                  <a:lnTo>
                    <a:pt x="1103918" y="0"/>
                  </a:lnTo>
                  <a:lnTo>
                    <a:pt x="1103918" y="232172"/>
                  </a:lnTo>
                  <a:lnTo>
                    <a:pt x="0" y="232172"/>
                  </a:lnTo>
                  <a:close/>
                </a:path>
              </a:pathLst>
            </a:custGeom>
            <a:solidFill>
              <a:srgbClr val="D9D9D9"/>
            </a:solidFill>
          </p:spPr>
          <p:txBody>
            <a:bodyPr/>
            <a:lstStyle/>
            <a:p>
              <a:endParaRPr lang="de-CH" dirty="0"/>
            </a:p>
          </p:txBody>
        </p:sp>
        <p:sp>
          <p:nvSpPr>
            <p:cNvPr id="26" name="TextBox 26"/>
            <p:cNvSpPr txBox="1"/>
            <p:nvPr/>
          </p:nvSpPr>
          <p:spPr>
            <a:xfrm>
              <a:off x="0" y="0"/>
              <a:ext cx="1098901" cy="224083"/>
            </a:xfrm>
            <a:prstGeom prst="rect">
              <a:avLst/>
            </a:prstGeom>
          </p:spPr>
          <p:txBody>
            <a:bodyPr lIns="50800" tIns="50800" rIns="50800" bIns="50800" rtlCol="0" anchor="ctr"/>
            <a:lstStyle/>
            <a:p>
              <a:pPr algn="ctr">
                <a:lnSpc>
                  <a:spcPts val="2991"/>
                </a:lnSpc>
              </a:pPr>
              <a:r>
                <a:rPr lang="en-US" sz="2493" dirty="0">
                  <a:solidFill>
                    <a:srgbClr val="000000"/>
                  </a:solidFill>
                  <a:latin typeface="DIN Next Slab Pro 2"/>
                </a:rPr>
                <a:t>Beratung Ethikkommission STV</a:t>
              </a:r>
            </a:p>
          </p:txBody>
        </p:sp>
      </p:grpSp>
      <p:grpSp>
        <p:nvGrpSpPr>
          <p:cNvPr id="27" name="Group 27"/>
          <p:cNvGrpSpPr/>
          <p:nvPr/>
        </p:nvGrpSpPr>
        <p:grpSpPr>
          <a:xfrm>
            <a:off x="8026690" y="7584796"/>
            <a:ext cx="4191438" cy="913351"/>
            <a:chOff x="0" y="-1"/>
            <a:chExt cx="1103918" cy="635558"/>
          </a:xfrm>
        </p:grpSpPr>
        <p:sp>
          <p:nvSpPr>
            <p:cNvPr id="28" name="Freeform 28"/>
            <p:cNvSpPr/>
            <p:nvPr/>
          </p:nvSpPr>
          <p:spPr>
            <a:xfrm>
              <a:off x="0" y="-1"/>
              <a:ext cx="1103918" cy="635558"/>
            </a:xfrm>
            <a:custGeom>
              <a:avLst/>
              <a:gdLst/>
              <a:ahLst/>
              <a:cxnLst/>
              <a:rect l="l" t="t" r="r" b="b"/>
              <a:pathLst>
                <a:path w="1103918" h="232172">
                  <a:moveTo>
                    <a:pt x="0" y="0"/>
                  </a:moveTo>
                  <a:lnTo>
                    <a:pt x="1103918" y="0"/>
                  </a:lnTo>
                  <a:lnTo>
                    <a:pt x="1103918" y="232172"/>
                  </a:lnTo>
                  <a:lnTo>
                    <a:pt x="0" y="232172"/>
                  </a:lnTo>
                  <a:close/>
                </a:path>
              </a:pathLst>
            </a:custGeom>
            <a:solidFill>
              <a:srgbClr val="D9D9D9"/>
            </a:solidFill>
          </p:spPr>
          <p:txBody>
            <a:bodyPr/>
            <a:lstStyle/>
            <a:p>
              <a:endParaRPr lang="de-CH" dirty="0"/>
            </a:p>
          </p:txBody>
        </p:sp>
        <p:sp>
          <p:nvSpPr>
            <p:cNvPr id="29" name="TextBox 29"/>
            <p:cNvSpPr txBox="1"/>
            <p:nvPr/>
          </p:nvSpPr>
          <p:spPr>
            <a:xfrm>
              <a:off x="0" y="0"/>
              <a:ext cx="1103860" cy="635557"/>
            </a:xfrm>
            <a:prstGeom prst="rect">
              <a:avLst/>
            </a:prstGeom>
          </p:spPr>
          <p:txBody>
            <a:bodyPr lIns="50800" tIns="50800" rIns="50800" bIns="50800" rtlCol="0" anchor="ctr"/>
            <a:lstStyle/>
            <a:p>
              <a:pPr algn="ctr">
                <a:lnSpc>
                  <a:spcPts val="2991"/>
                </a:lnSpc>
              </a:pPr>
              <a:r>
                <a:rPr lang="en-US" sz="2493" dirty="0">
                  <a:solidFill>
                    <a:srgbClr val="000000"/>
                  </a:solidFill>
                  <a:latin typeface="DIN Next Slab Pro 2"/>
                </a:rPr>
                <a:t>Beratung Swiss Sport Integrity</a:t>
              </a:r>
            </a:p>
          </p:txBody>
        </p:sp>
      </p:grpSp>
      <p:grpSp>
        <p:nvGrpSpPr>
          <p:cNvPr id="30" name="Group 30"/>
          <p:cNvGrpSpPr/>
          <p:nvPr/>
        </p:nvGrpSpPr>
        <p:grpSpPr>
          <a:xfrm>
            <a:off x="5289876" y="8817535"/>
            <a:ext cx="4191438" cy="913349"/>
            <a:chOff x="0" y="0"/>
            <a:chExt cx="1103918" cy="265732"/>
          </a:xfrm>
        </p:grpSpPr>
        <p:sp>
          <p:nvSpPr>
            <p:cNvPr id="31" name="Freeform 31"/>
            <p:cNvSpPr/>
            <p:nvPr/>
          </p:nvSpPr>
          <p:spPr>
            <a:xfrm>
              <a:off x="0" y="0"/>
              <a:ext cx="1103918" cy="252242"/>
            </a:xfrm>
            <a:custGeom>
              <a:avLst/>
              <a:gdLst/>
              <a:ahLst/>
              <a:cxnLst/>
              <a:rect l="l" t="t" r="r" b="b"/>
              <a:pathLst>
                <a:path w="1103918" h="252242">
                  <a:moveTo>
                    <a:pt x="0" y="0"/>
                  </a:moveTo>
                  <a:lnTo>
                    <a:pt x="1103918" y="0"/>
                  </a:lnTo>
                  <a:lnTo>
                    <a:pt x="1103918" y="252242"/>
                  </a:lnTo>
                  <a:lnTo>
                    <a:pt x="0" y="252242"/>
                  </a:lnTo>
                  <a:close/>
                </a:path>
              </a:pathLst>
            </a:custGeom>
            <a:solidFill>
              <a:srgbClr val="D9D9D9"/>
            </a:solidFill>
            <a:ln w="38100">
              <a:solidFill>
                <a:srgbClr val="D8232A"/>
              </a:solidFill>
            </a:ln>
          </p:spPr>
          <p:txBody>
            <a:bodyPr/>
            <a:lstStyle/>
            <a:p>
              <a:endParaRPr lang="de-CH" dirty="0"/>
            </a:p>
          </p:txBody>
        </p:sp>
        <p:sp>
          <p:nvSpPr>
            <p:cNvPr id="32" name="TextBox 32"/>
            <p:cNvSpPr txBox="1"/>
            <p:nvPr/>
          </p:nvSpPr>
          <p:spPr>
            <a:xfrm>
              <a:off x="0" y="0"/>
              <a:ext cx="1103860" cy="265732"/>
            </a:xfrm>
            <a:prstGeom prst="rect">
              <a:avLst/>
            </a:prstGeom>
          </p:spPr>
          <p:txBody>
            <a:bodyPr lIns="50800" tIns="50800" rIns="50800" bIns="50800" rtlCol="0" anchor="ctr"/>
            <a:lstStyle/>
            <a:p>
              <a:pPr algn="ctr">
                <a:lnSpc>
                  <a:spcPts val="2991"/>
                </a:lnSpc>
              </a:pPr>
              <a:r>
                <a:rPr lang="en-US" sz="2493" dirty="0">
                  <a:solidFill>
                    <a:srgbClr val="000000"/>
                  </a:solidFill>
                  <a:latin typeface="DIN Next Slab Pro 2"/>
                </a:rPr>
                <a:t>Meldung Swiss Sport Integrity</a:t>
              </a:r>
            </a:p>
          </p:txBody>
        </p:sp>
      </p:grpSp>
      <p:sp>
        <p:nvSpPr>
          <p:cNvPr id="33" name="AutoShape 33"/>
          <p:cNvSpPr/>
          <p:nvPr/>
        </p:nvSpPr>
        <p:spPr>
          <a:xfrm>
            <a:off x="7385594" y="4023424"/>
            <a:ext cx="0" cy="2355467"/>
          </a:xfrm>
          <a:prstGeom prst="line">
            <a:avLst/>
          </a:prstGeom>
          <a:ln w="38100" cap="flat">
            <a:solidFill>
              <a:srgbClr val="000000"/>
            </a:solidFill>
            <a:prstDash val="sysDot"/>
            <a:headEnd type="none" w="sm" len="sm"/>
            <a:tailEnd type="arrow" w="med" len="sm"/>
          </a:ln>
        </p:spPr>
        <p:txBody>
          <a:bodyPr/>
          <a:lstStyle/>
          <a:p>
            <a:endParaRPr lang="de-CH" dirty="0"/>
          </a:p>
        </p:txBody>
      </p:sp>
      <p:sp>
        <p:nvSpPr>
          <p:cNvPr id="34" name="AutoShape 34"/>
          <p:cNvSpPr/>
          <p:nvPr/>
        </p:nvSpPr>
        <p:spPr>
          <a:xfrm flipH="1">
            <a:off x="5238293" y="4023424"/>
            <a:ext cx="2128251" cy="0"/>
          </a:xfrm>
          <a:prstGeom prst="line">
            <a:avLst/>
          </a:prstGeom>
          <a:ln w="38100" cap="flat">
            <a:solidFill>
              <a:srgbClr val="000000"/>
            </a:solidFill>
            <a:prstDash val="sysDot"/>
            <a:headEnd type="none" w="sm" len="sm"/>
            <a:tailEnd type="none" w="sm" len="sm"/>
          </a:ln>
        </p:spPr>
        <p:txBody>
          <a:bodyPr/>
          <a:lstStyle/>
          <a:p>
            <a:endParaRPr lang="de-CH" dirty="0"/>
          </a:p>
        </p:txBody>
      </p:sp>
      <p:sp>
        <p:nvSpPr>
          <p:cNvPr id="35" name="AutoShape 35"/>
          <p:cNvSpPr/>
          <p:nvPr/>
        </p:nvSpPr>
        <p:spPr>
          <a:xfrm>
            <a:off x="1356372" y="9296400"/>
            <a:ext cx="3933504" cy="0"/>
          </a:xfrm>
          <a:prstGeom prst="line">
            <a:avLst/>
          </a:prstGeom>
          <a:ln w="38100" cap="flat">
            <a:solidFill>
              <a:srgbClr val="000000"/>
            </a:solidFill>
            <a:prstDash val="solid"/>
            <a:headEnd type="none" w="sm" len="sm"/>
            <a:tailEnd type="triangle" w="lg" len="med"/>
          </a:ln>
        </p:spPr>
        <p:txBody>
          <a:bodyPr/>
          <a:lstStyle/>
          <a:p>
            <a:endParaRPr lang="de-CH" dirty="0"/>
          </a:p>
        </p:txBody>
      </p:sp>
      <p:sp>
        <p:nvSpPr>
          <p:cNvPr id="36" name="AutoShape 36"/>
          <p:cNvSpPr/>
          <p:nvPr/>
        </p:nvSpPr>
        <p:spPr>
          <a:xfrm flipH="1" flipV="1">
            <a:off x="1356372" y="5797867"/>
            <a:ext cx="0" cy="3479483"/>
          </a:xfrm>
          <a:prstGeom prst="line">
            <a:avLst/>
          </a:prstGeom>
          <a:ln w="38100" cap="flat">
            <a:solidFill>
              <a:srgbClr val="000000"/>
            </a:solidFill>
            <a:prstDash val="solid"/>
            <a:headEnd type="none" w="sm" len="sm"/>
            <a:tailEnd type="none" w="sm" len="sm"/>
          </a:ln>
        </p:spPr>
        <p:txBody>
          <a:bodyPr/>
          <a:lstStyle/>
          <a:p>
            <a:endParaRPr lang="de-CH" dirty="0"/>
          </a:p>
        </p:txBody>
      </p:sp>
      <p:sp>
        <p:nvSpPr>
          <p:cNvPr id="37" name="AutoShape 37"/>
          <p:cNvSpPr/>
          <p:nvPr/>
        </p:nvSpPr>
        <p:spPr>
          <a:xfrm>
            <a:off x="7366544" y="7003773"/>
            <a:ext cx="19050" cy="1813763"/>
          </a:xfrm>
          <a:prstGeom prst="line">
            <a:avLst/>
          </a:prstGeom>
          <a:ln w="38100" cap="flat">
            <a:solidFill>
              <a:srgbClr val="000000"/>
            </a:solidFill>
            <a:prstDash val="sysDot"/>
            <a:headEnd type="none" w="sm" len="sm"/>
            <a:tailEnd type="arrow" w="med" len="sm"/>
          </a:ln>
        </p:spPr>
        <p:txBody>
          <a:bodyPr/>
          <a:lstStyle/>
          <a:p>
            <a:endParaRPr lang="de-CH" dirty="0"/>
          </a:p>
        </p:txBody>
      </p:sp>
      <p:sp>
        <p:nvSpPr>
          <p:cNvPr id="38" name="AutoShape 38"/>
          <p:cNvSpPr/>
          <p:nvPr/>
        </p:nvSpPr>
        <p:spPr>
          <a:xfrm>
            <a:off x="7404644" y="4916337"/>
            <a:ext cx="1994071" cy="0"/>
          </a:xfrm>
          <a:prstGeom prst="line">
            <a:avLst/>
          </a:prstGeom>
          <a:ln w="38100" cap="flat">
            <a:solidFill>
              <a:srgbClr val="000000"/>
            </a:solidFill>
            <a:prstDash val="solid"/>
            <a:headEnd type="none" w="sm" len="sm"/>
            <a:tailEnd type="none" w="sm" len="sm"/>
          </a:ln>
        </p:spPr>
        <p:txBody>
          <a:bodyPr/>
          <a:lstStyle/>
          <a:p>
            <a:endParaRPr lang="de-CH" dirty="0"/>
          </a:p>
        </p:txBody>
      </p:sp>
      <p:sp>
        <p:nvSpPr>
          <p:cNvPr id="39" name="Freeform 39"/>
          <p:cNvSpPr/>
          <p:nvPr/>
        </p:nvSpPr>
        <p:spPr>
          <a:xfrm>
            <a:off x="14294578" y="6362795"/>
            <a:ext cx="3627727" cy="3637975"/>
          </a:xfrm>
          <a:custGeom>
            <a:avLst/>
            <a:gdLst/>
            <a:ahLst/>
            <a:cxnLst/>
            <a:rect l="l" t="t" r="r" b="b"/>
            <a:pathLst>
              <a:path w="3627727" h="3637975">
                <a:moveTo>
                  <a:pt x="0" y="0"/>
                </a:moveTo>
                <a:lnTo>
                  <a:pt x="3627727" y="0"/>
                </a:lnTo>
                <a:lnTo>
                  <a:pt x="3627727" y="3637975"/>
                </a:lnTo>
                <a:lnTo>
                  <a:pt x="0" y="3637975"/>
                </a:lnTo>
                <a:lnTo>
                  <a:pt x="0" y="0"/>
                </a:lnTo>
                <a:close/>
              </a:path>
            </a:pathLst>
          </a:custGeom>
          <a:blipFill>
            <a:blip r:embed="rId7"/>
            <a:stretch>
              <a:fillRect/>
            </a:stretch>
          </a:blipFill>
        </p:spPr>
        <p:txBody>
          <a:bodyPr/>
          <a:lstStyle/>
          <a:p>
            <a:endParaRPr lang="de-CH" dirty="0"/>
          </a:p>
        </p:txBody>
      </p:sp>
      <p:sp>
        <p:nvSpPr>
          <p:cNvPr id="40" name="TextBox 40"/>
          <p:cNvSpPr txBox="1"/>
          <p:nvPr/>
        </p:nvSpPr>
        <p:spPr>
          <a:xfrm>
            <a:off x="1028700" y="1295116"/>
            <a:ext cx="16230600" cy="751840"/>
          </a:xfrm>
          <a:prstGeom prst="rect">
            <a:avLst/>
          </a:prstGeom>
        </p:spPr>
        <p:txBody>
          <a:bodyPr lIns="0" tIns="0" rIns="0" bIns="0" rtlCol="0" anchor="t">
            <a:spAutoFit/>
          </a:bodyPr>
          <a:lstStyle/>
          <a:p>
            <a:pPr>
              <a:lnSpc>
                <a:spcPts val="5600"/>
              </a:lnSpc>
              <a:spcBef>
                <a:spcPct val="0"/>
              </a:spcBef>
            </a:pPr>
            <a:r>
              <a:rPr lang="en-US" sz="5600" dirty="0">
                <a:solidFill>
                  <a:srgbClr val="000000"/>
                </a:solidFill>
                <a:latin typeface="DIN Next Slab Pro 2"/>
              </a:rPr>
              <a:t>Meldeweg</a:t>
            </a:r>
          </a:p>
        </p:txBody>
      </p:sp>
      <p:sp>
        <p:nvSpPr>
          <p:cNvPr id="41" name="TextBox 41"/>
          <p:cNvSpPr txBox="1"/>
          <p:nvPr/>
        </p:nvSpPr>
        <p:spPr>
          <a:xfrm>
            <a:off x="14294578" y="6050355"/>
            <a:ext cx="3669863" cy="371475"/>
          </a:xfrm>
          <a:prstGeom prst="rect">
            <a:avLst/>
          </a:prstGeom>
        </p:spPr>
        <p:txBody>
          <a:bodyPr lIns="0" tIns="0" rIns="0" bIns="0" rtlCol="0" anchor="t">
            <a:spAutoFit/>
          </a:bodyPr>
          <a:lstStyle/>
          <a:p>
            <a:pPr algn="ctr">
              <a:lnSpc>
                <a:spcPts val="2991"/>
              </a:lnSpc>
              <a:spcBef>
                <a:spcPct val="0"/>
              </a:spcBef>
            </a:pPr>
            <a:r>
              <a:rPr lang="en-US" sz="2493" dirty="0">
                <a:solidFill>
                  <a:srgbClr val="000000"/>
                </a:solidFill>
                <a:latin typeface="DIN Next Slab Pro 1"/>
              </a:rPr>
              <a:t>Interventionsschema STV</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CH" dirty="0"/>
          </a:p>
        </p:txBody>
      </p:sp>
      <p:sp>
        <p:nvSpPr>
          <p:cNvPr id="3" name="Freeform 3"/>
          <p:cNvSpPr/>
          <p:nvPr/>
        </p:nvSpPr>
        <p:spPr>
          <a:xfrm>
            <a:off x="-1002723" y="3252414"/>
            <a:ext cx="15734751" cy="2738360"/>
          </a:xfrm>
          <a:custGeom>
            <a:avLst/>
            <a:gdLst/>
            <a:ahLst/>
            <a:cxnLst/>
            <a:rect l="l" t="t" r="r" b="b"/>
            <a:pathLst>
              <a:path w="15734751" h="2738360">
                <a:moveTo>
                  <a:pt x="0" y="0"/>
                </a:moveTo>
                <a:lnTo>
                  <a:pt x="15734751" y="0"/>
                </a:lnTo>
                <a:lnTo>
                  <a:pt x="15734751" y="2738360"/>
                </a:lnTo>
                <a:lnTo>
                  <a:pt x="0" y="2738360"/>
                </a:lnTo>
                <a:lnTo>
                  <a:pt x="0" y="0"/>
                </a:lnTo>
                <a:close/>
              </a:path>
            </a:pathLst>
          </a:custGeom>
          <a:blipFill>
            <a:blip r:embed="rId5">
              <a:extLst>
                <a:ext uri="{96DAC541-7B7A-43D3-8B79-37D633B846F1}">
                  <asvg:svgBlip xmlns:asvg="http://schemas.microsoft.com/office/drawing/2016/SVG/main" r:embed="rId6"/>
                </a:ext>
              </a:extLst>
            </a:blip>
            <a:stretch>
              <a:fillRect t="-21938"/>
            </a:stretch>
          </a:blipFill>
        </p:spPr>
        <p:txBody>
          <a:bodyPr/>
          <a:lstStyle/>
          <a:p>
            <a:endParaRPr lang="de-CH" dirty="0"/>
          </a:p>
        </p:txBody>
      </p:sp>
      <p:sp>
        <p:nvSpPr>
          <p:cNvPr id="4" name="Freeform 4"/>
          <p:cNvSpPr/>
          <p:nvPr/>
        </p:nvSpPr>
        <p:spPr>
          <a:xfrm>
            <a:off x="3379437" y="6858086"/>
            <a:ext cx="15734751" cy="2738360"/>
          </a:xfrm>
          <a:custGeom>
            <a:avLst/>
            <a:gdLst/>
            <a:ahLst/>
            <a:cxnLst/>
            <a:rect l="l" t="t" r="r" b="b"/>
            <a:pathLst>
              <a:path w="15734751" h="2738360">
                <a:moveTo>
                  <a:pt x="0" y="0"/>
                </a:moveTo>
                <a:lnTo>
                  <a:pt x="15734751" y="0"/>
                </a:lnTo>
                <a:lnTo>
                  <a:pt x="15734751" y="2738360"/>
                </a:lnTo>
                <a:lnTo>
                  <a:pt x="0" y="2738360"/>
                </a:lnTo>
                <a:lnTo>
                  <a:pt x="0" y="0"/>
                </a:lnTo>
                <a:close/>
              </a:path>
            </a:pathLst>
          </a:custGeom>
          <a:blipFill>
            <a:blip r:embed="rId5">
              <a:extLst>
                <a:ext uri="{96DAC541-7B7A-43D3-8B79-37D633B846F1}">
                  <asvg:svgBlip xmlns:asvg="http://schemas.microsoft.com/office/drawing/2016/SVG/main" r:embed="rId6"/>
                </a:ext>
              </a:extLst>
            </a:blip>
            <a:stretch>
              <a:fillRect t="-21938"/>
            </a:stretch>
          </a:blipFill>
        </p:spPr>
        <p:txBody>
          <a:bodyPr/>
          <a:lstStyle/>
          <a:p>
            <a:endParaRPr lang="de-CH" dirty="0"/>
          </a:p>
        </p:txBody>
      </p:sp>
      <p:sp>
        <p:nvSpPr>
          <p:cNvPr id="5" name="Freeform 5"/>
          <p:cNvSpPr/>
          <p:nvPr/>
        </p:nvSpPr>
        <p:spPr>
          <a:xfrm>
            <a:off x="12888145" y="7338737"/>
            <a:ext cx="4371155" cy="1777058"/>
          </a:xfrm>
          <a:custGeom>
            <a:avLst/>
            <a:gdLst/>
            <a:ahLst/>
            <a:cxnLst/>
            <a:rect l="l" t="t" r="r" b="b"/>
            <a:pathLst>
              <a:path w="4371155" h="1777058">
                <a:moveTo>
                  <a:pt x="0" y="0"/>
                </a:moveTo>
                <a:lnTo>
                  <a:pt x="4371155" y="0"/>
                </a:lnTo>
                <a:lnTo>
                  <a:pt x="4371155" y="1777058"/>
                </a:lnTo>
                <a:lnTo>
                  <a:pt x="0" y="1777058"/>
                </a:lnTo>
                <a:lnTo>
                  <a:pt x="0" y="0"/>
                </a:lnTo>
                <a:close/>
              </a:path>
            </a:pathLst>
          </a:custGeom>
          <a:blipFill>
            <a:blip r:embed="rId7"/>
            <a:stretch>
              <a:fillRect/>
            </a:stretch>
          </a:blipFill>
        </p:spPr>
        <p:txBody>
          <a:bodyPr/>
          <a:lstStyle/>
          <a:p>
            <a:endParaRPr lang="de-CH" dirty="0"/>
          </a:p>
        </p:txBody>
      </p:sp>
      <p:sp>
        <p:nvSpPr>
          <p:cNvPr id="6" name="Freeform 6"/>
          <p:cNvSpPr/>
          <p:nvPr/>
        </p:nvSpPr>
        <p:spPr>
          <a:xfrm>
            <a:off x="5604059" y="4378707"/>
            <a:ext cx="1812284" cy="548216"/>
          </a:xfrm>
          <a:custGeom>
            <a:avLst/>
            <a:gdLst/>
            <a:ahLst/>
            <a:cxnLst/>
            <a:rect l="l" t="t" r="r" b="b"/>
            <a:pathLst>
              <a:path w="1812284" h="548216">
                <a:moveTo>
                  <a:pt x="0" y="0"/>
                </a:moveTo>
                <a:lnTo>
                  <a:pt x="1812284" y="0"/>
                </a:lnTo>
                <a:lnTo>
                  <a:pt x="1812284" y="548216"/>
                </a:lnTo>
                <a:lnTo>
                  <a:pt x="0" y="548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CH" dirty="0"/>
          </a:p>
        </p:txBody>
      </p:sp>
      <p:sp>
        <p:nvSpPr>
          <p:cNvPr id="7" name="Freeform 7"/>
          <p:cNvSpPr/>
          <p:nvPr/>
        </p:nvSpPr>
        <p:spPr>
          <a:xfrm rot="-10800000">
            <a:off x="10819415" y="8118764"/>
            <a:ext cx="1812284" cy="548216"/>
          </a:xfrm>
          <a:custGeom>
            <a:avLst/>
            <a:gdLst/>
            <a:ahLst/>
            <a:cxnLst/>
            <a:rect l="l" t="t" r="r" b="b"/>
            <a:pathLst>
              <a:path w="1812284" h="548216">
                <a:moveTo>
                  <a:pt x="0" y="0"/>
                </a:moveTo>
                <a:lnTo>
                  <a:pt x="1812284" y="0"/>
                </a:lnTo>
                <a:lnTo>
                  <a:pt x="1812284" y="548216"/>
                </a:lnTo>
                <a:lnTo>
                  <a:pt x="0" y="548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CH" dirty="0"/>
          </a:p>
        </p:txBody>
      </p:sp>
      <p:sp>
        <p:nvSpPr>
          <p:cNvPr id="8" name="Freeform 8"/>
          <p:cNvSpPr/>
          <p:nvPr/>
        </p:nvSpPr>
        <p:spPr>
          <a:xfrm>
            <a:off x="1046855" y="3589813"/>
            <a:ext cx="3913653" cy="2063563"/>
          </a:xfrm>
          <a:custGeom>
            <a:avLst/>
            <a:gdLst/>
            <a:ahLst/>
            <a:cxnLst/>
            <a:rect l="l" t="t" r="r" b="b"/>
            <a:pathLst>
              <a:path w="3913653" h="2063563">
                <a:moveTo>
                  <a:pt x="0" y="0"/>
                </a:moveTo>
                <a:lnTo>
                  <a:pt x="3913653" y="0"/>
                </a:lnTo>
                <a:lnTo>
                  <a:pt x="3913653" y="2063563"/>
                </a:lnTo>
                <a:lnTo>
                  <a:pt x="0" y="20635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CH" dirty="0"/>
          </a:p>
        </p:txBody>
      </p:sp>
      <p:sp>
        <p:nvSpPr>
          <p:cNvPr id="9" name="TextBox 9"/>
          <p:cNvSpPr txBox="1"/>
          <p:nvPr/>
        </p:nvSpPr>
        <p:spPr>
          <a:xfrm>
            <a:off x="1028700" y="1295116"/>
            <a:ext cx="16230600" cy="751840"/>
          </a:xfrm>
          <a:prstGeom prst="rect">
            <a:avLst/>
          </a:prstGeom>
        </p:spPr>
        <p:txBody>
          <a:bodyPr lIns="0" tIns="0" rIns="0" bIns="0" rtlCol="0" anchor="t">
            <a:spAutoFit/>
          </a:bodyPr>
          <a:lstStyle/>
          <a:p>
            <a:pPr>
              <a:lnSpc>
                <a:spcPts val="5600"/>
              </a:lnSpc>
              <a:spcBef>
                <a:spcPct val="0"/>
              </a:spcBef>
            </a:pPr>
            <a:r>
              <a:rPr lang="en-US" sz="5600" dirty="0">
                <a:solidFill>
                  <a:srgbClr val="000000"/>
                </a:solidFill>
                <a:latin typeface="DIN Next Slab Pro 2"/>
              </a:rPr>
              <a:t>Meldestellen</a:t>
            </a:r>
          </a:p>
        </p:txBody>
      </p:sp>
      <p:sp>
        <p:nvSpPr>
          <p:cNvPr id="10" name="TextBox 10"/>
          <p:cNvSpPr txBox="1"/>
          <p:nvPr/>
        </p:nvSpPr>
        <p:spPr>
          <a:xfrm>
            <a:off x="7623252" y="4369182"/>
            <a:ext cx="3623560" cy="495300"/>
          </a:xfrm>
          <a:prstGeom prst="rect">
            <a:avLst/>
          </a:prstGeom>
        </p:spPr>
        <p:txBody>
          <a:bodyPr lIns="0" tIns="0" rIns="0" bIns="0" rtlCol="0" anchor="t">
            <a:spAutoFit/>
          </a:bodyPr>
          <a:lstStyle/>
          <a:p>
            <a:pPr algn="ctr">
              <a:lnSpc>
                <a:spcPts val="3831"/>
              </a:lnSpc>
              <a:spcBef>
                <a:spcPct val="0"/>
              </a:spcBef>
            </a:pPr>
            <a:r>
              <a:rPr lang="en-US" sz="3193" dirty="0">
                <a:solidFill>
                  <a:srgbClr val="FFFFFF"/>
                </a:solidFill>
                <a:latin typeface="DIN Next Slab Pro 1"/>
              </a:rPr>
              <a:t>sportintegrity.ch</a:t>
            </a:r>
          </a:p>
        </p:txBody>
      </p:sp>
      <p:sp>
        <p:nvSpPr>
          <p:cNvPr id="11" name="TextBox 11"/>
          <p:cNvSpPr txBox="1"/>
          <p:nvPr/>
        </p:nvSpPr>
        <p:spPr>
          <a:xfrm>
            <a:off x="4536070" y="8109239"/>
            <a:ext cx="5760547" cy="495300"/>
          </a:xfrm>
          <a:prstGeom prst="rect">
            <a:avLst/>
          </a:prstGeom>
        </p:spPr>
        <p:txBody>
          <a:bodyPr lIns="0" tIns="0" rIns="0" bIns="0" rtlCol="0" anchor="t">
            <a:spAutoFit/>
          </a:bodyPr>
          <a:lstStyle/>
          <a:p>
            <a:pPr algn="ctr">
              <a:lnSpc>
                <a:spcPts val="3831"/>
              </a:lnSpc>
              <a:spcBef>
                <a:spcPct val="0"/>
              </a:spcBef>
            </a:pPr>
            <a:r>
              <a:rPr lang="en-US" sz="3193" dirty="0">
                <a:solidFill>
                  <a:srgbClr val="FFFFFF"/>
                </a:solidFill>
                <a:latin typeface="DIN Next Slab Pro 1"/>
              </a:rPr>
              <a:t>gymnasticsethicfoundation.org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CH" dirty="0"/>
          </a:p>
        </p:txBody>
      </p:sp>
      <p:sp>
        <p:nvSpPr>
          <p:cNvPr id="3" name="Freeform 3"/>
          <p:cNvSpPr/>
          <p:nvPr/>
        </p:nvSpPr>
        <p:spPr>
          <a:xfrm>
            <a:off x="8469144" y="2321380"/>
            <a:ext cx="12029333" cy="2093496"/>
          </a:xfrm>
          <a:custGeom>
            <a:avLst/>
            <a:gdLst/>
            <a:ahLst/>
            <a:cxnLst/>
            <a:rect l="l" t="t" r="r" b="b"/>
            <a:pathLst>
              <a:path w="12029333" h="2093496">
                <a:moveTo>
                  <a:pt x="0" y="0"/>
                </a:moveTo>
                <a:lnTo>
                  <a:pt x="12029333" y="0"/>
                </a:lnTo>
                <a:lnTo>
                  <a:pt x="12029333" y="2093497"/>
                </a:lnTo>
                <a:lnTo>
                  <a:pt x="0" y="2093497"/>
                </a:lnTo>
                <a:lnTo>
                  <a:pt x="0" y="0"/>
                </a:lnTo>
                <a:close/>
              </a:path>
            </a:pathLst>
          </a:custGeom>
          <a:blipFill>
            <a:blip r:embed="rId5">
              <a:extLst>
                <a:ext uri="{96DAC541-7B7A-43D3-8B79-37D633B846F1}">
                  <asvg:svgBlip xmlns:asvg="http://schemas.microsoft.com/office/drawing/2016/SVG/main" r:embed="rId6"/>
                </a:ext>
              </a:extLst>
            </a:blip>
            <a:stretch>
              <a:fillRect t="-21938"/>
            </a:stretch>
          </a:blipFill>
        </p:spPr>
        <p:txBody>
          <a:bodyPr/>
          <a:lstStyle/>
          <a:p>
            <a:endParaRPr lang="de-CH" dirty="0"/>
          </a:p>
        </p:txBody>
      </p:sp>
      <p:sp>
        <p:nvSpPr>
          <p:cNvPr id="4" name="Freeform 4"/>
          <p:cNvSpPr/>
          <p:nvPr/>
        </p:nvSpPr>
        <p:spPr>
          <a:xfrm>
            <a:off x="-892887" y="5002596"/>
            <a:ext cx="12109680" cy="2107479"/>
          </a:xfrm>
          <a:custGeom>
            <a:avLst/>
            <a:gdLst/>
            <a:ahLst/>
            <a:cxnLst/>
            <a:rect l="l" t="t" r="r" b="b"/>
            <a:pathLst>
              <a:path w="12109680" h="2107479">
                <a:moveTo>
                  <a:pt x="0" y="0"/>
                </a:moveTo>
                <a:lnTo>
                  <a:pt x="12109679" y="0"/>
                </a:lnTo>
                <a:lnTo>
                  <a:pt x="12109679" y="2107479"/>
                </a:lnTo>
                <a:lnTo>
                  <a:pt x="0" y="2107479"/>
                </a:lnTo>
                <a:lnTo>
                  <a:pt x="0" y="0"/>
                </a:lnTo>
                <a:close/>
              </a:path>
            </a:pathLst>
          </a:custGeom>
          <a:blipFill>
            <a:blip r:embed="rId5">
              <a:extLst>
                <a:ext uri="{96DAC541-7B7A-43D3-8B79-37D633B846F1}">
                  <asvg:svgBlip xmlns:asvg="http://schemas.microsoft.com/office/drawing/2016/SVG/main" r:embed="rId6"/>
                </a:ext>
              </a:extLst>
            </a:blip>
            <a:stretch>
              <a:fillRect t="-21938"/>
            </a:stretch>
          </a:blipFill>
        </p:spPr>
        <p:txBody>
          <a:bodyPr/>
          <a:lstStyle/>
          <a:p>
            <a:endParaRPr lang="de-CH" dirty="0"/>
          </a:p>
        </p:txBody>
      </p:sp>
      <p:sp>
        <p:nvSpPr>
          <p:cNvPr id="5" name="Freeform 5"/>
          <p:cNvSpPr/>
          <p:nvPr/>
        </p:nvSpPr>
        <p:spPr>
          <a:xfrm>
            <a:off x="4079201" y="5676840"/>
            <a:ext cx="1812284" cy="548216"/>
          </a:xfrm>
          <a:custGeom>
            <a:avLst/>
            <a:gdLst/>
            <a:ahLst/>
            <a:cxnLst/>
            <a:rect l="l" t="t" r="r" b="b"/>
            <a:pathLst>
              <a:path w="1812284" h="548216">
                <a:moveTo>
                  <a:pt x="0" y="0"/>
                </a:moveTo>
                <a:lnTo>
                  <a:pt x="1812285" y="0"/>
                </a:lnTo>
                <a:lnTo>
                  <a:pt x="1812285" y="548216"/>
                </a:lnTo>
                <a:lnTo>
                  <a:pt x="0" y="548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CH" dirty="0"/>
          </a:p>
        </p:txBody>
      </p:sp>
      <p:sp>
        <p:nvSpPr>
          <p:cNvPr id="6" name="Freeform 6"/>
          <p:cNvSpPr/>
          <p:nvPr/>
        </p:nvSpPr>
        <p:spPr>
          <a:xfrm rot="-10800000">
            <a:off x="13892651" y="3142029"/>
            <a:ext cx="1812284" cy="548216"/>
          </a:xfrm>
          <a:custGeom>
            <a:avLst/>
            <a:gdLst/>
            <a:ahLst/>
            <a:cxnLst/>
            <a:rect l="l" t="t" r="r" b="b"/>
            <a:pathLst>
              <a:path w="1812284" h="548216">
                <a:moveTo>
                  <a:pt x="0" y="0"/>
                </a:moveTo>
                <a:lnTo>
                  <a:pt x="1812285" y="0"/>
                </a:lnTo>
                <a:lnTo>
                  <a:pt x="1812285" y="548216"/>
                </a:lnTo>
                <a:lnTo>
                  <a:pt x="0" y="548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CH" dirty="0"/>
          </a:p>
        </p:txBody>
      </p:sp>
      <p:sp>
        <p:nvSpPr>
          <p:cNvPr id="7" name="Freeform 7"/>
          <p:cNvSpPr/>
          <p:nvPr/>
        </p:nvSpPr>
        <p:spPr>
          <a:xfrm>
            <a:off x="15704936" y="2046957"/>
            <a:ext cx="2444077" cy="2545914"/>
          </a:xfrm>
          <a:custGeom>
            <a:avLst/>
            <a:gdLst/>
            <a:ahLst/>
            <a:cxnLst/>
            <a:rect l="l" t="t" r="r" b="b"/>
            <a:pathLst>
              <a:path w="2444077" h="2545914">
                <a:moveTo>
                  <a:pt x="0" y="0"/>
                </a:moveTo>
                <a:lnTo>
                  <a:pt x="2444077" y="0"/>
                </a:lnTo>
                <a:lnTo>
                  <a:pt x="2444077" y="2545913"/>
                </a:lnTo>
                <a:lnTo>
                  <a:pt x="0" y="254591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CH" dirty="0"/>
          </a:p>
        </p:txBody>
      </p:sp>
      <p:sp>
        <p:nvSpPr>
          <p:cNvPr id="8" name="Freeform 8"/>
          <p:cNvSpPr/>
          <p:nvPr/>
        </p:nvSpPr>
        <p:spPr>
          <a:xfrm>
            <a:off x="7029857" y="7632024"/>
            <a:ext cx="12029333" cy="2093496"/>
          </a:xfrm>
          <a:custGeom>
            <a:avLst/>
            <a:gdLst/>
            <a:ahLst/>
            <a:cxnLst/>
            <a:rect l="l" t="t" r="r" b="b"/>
            <a:pathLst>
              <a:path w="12029333" h="2093496">
                <a:moveTo>
                  <a:pt x="0" y="0"/>
                </a:moveTo>
                <a:lnTo>
                  <a:pt x="12029333" y="0"/>
                </a:lnTo>
                <a:lnTo>
                  <a:pt x="12029333" y="2093496"/>
                </a:lnTo>
                <a:lnTo>
                  <a:pt x="0" y="2093496"/>
                </a:lnTo>
                <a:lnTo>
                  <a:pt x="0" y="0"/>
                </a:lnTo>
                <a:close/>
              </a:path>
            </a:pathLst>
          </a:custGeom>
          <a:blipFill>
            <a:blip r:embed="rId5">
              <a:extLst>
                <a:ext uri="{96DAC541-7B7A-43D3-8B79-37D633B846F1}">
                  <asvg:svgBlip xmlns:asvg="http://schemas.microsoft.com/office/drawing/2016/SVG/main" r:embed="rId6"/>
                </a:ext>
              </a:extLst>
            </a:blip>
            <a:stretch>
              <a:fillRect t="-21938"/>
            </a:stretch>
          </a:blipFill>
        </p:spPr>
        <p:txBody>
          <a:bodyPr/>
          <a:lstStyle/>
          <a:p>
            <a:endParaRPr lang="de-CH" dirty="0"/>
          </a:p>
        </p:txBody>
      </p:sp>
      <p:sp>
        <p:nvSpPr>
          <p:cNvPr id="10" name="Freeform 10"/>
          <p:cNvSpPr/>
          <p:nvPr/>
        </p:nvSpPr>
        <p:spPr>
          <a:xfrm rot="-10800000">
            <a:off x="13892651" y="8404664"/>
            <a:ext cx="1812284" cy="548216"/>
          </a:xfrm>
          <a:custGeom>
            <a:avLst/>
            <a:gdLst/>
            <a:ahLst/>
            <a:cxnLst/>
            <a:rect l="l" t="t" r="r" b="b"/>
            <a:pathLst>
              <a:path w="1812284" h="548216">
                <a:moveTo>
                  <a:pt x="0" y="0"/>
                </a:moveTo>
                <a:lnTo>
                  <a:pt x="1812285" y="0"/>
                </a:lnTo>
                <a:lnTo>
                  <a:pt x="1812285" y="548216"/>
                </a:lnTo>
                <a:lnTo>
                  <a:pt x="0" y="548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CH" dirty="0"/>
          </a:p>
        </p:txBody>
      </p:sp>
      <p:sp>
        <p:nvSpPr>
          <p:cNvPr id="12" name="TextBox 12"/>
          <p:cNvSpPr txBox="1"/>
          <p:nvPr/>
        </p:nvSpPr>
        <p:spPr>
          <a:xfrm>
            <a:off x="1028700" y="1295116"/>
            <a:ext cx="16230600" cy="751840"/>
          </a:xfrm>
          <a:prstGeom prst="rect">
            <a:avLst/>
          </a:prstGeom>
        </p:spPr>
        <p:txBody>
          <a:bodyPr lIns="0" tIns="0" rIns="0" bIns="0" rtlCol="0" anchor="t">
            <a:spAutoFit/>
          </a:bodyPr>
          <a:lstStyle/>
          <a:p>
            <a:pPr>
              <a:lnSpc>
                <a:spcPts val="5600"/>
              </a:lnSpc>
              <a:spcBef>
                <a:spcPct val="0"/>
              </a:spcBef>
            </a:pPr>
            <a:r>
              <a:rPr lang="en-US" sz="5600" dirty="0">
                <a:solidFill>
                  <a:srgbClr val="000000"/>
                </a:solidFill>
                <a:latin typeface="DIN Next Slab Pro 2"/>
              </a:rPr>
              <a:t>Beratungsstellen</a:t>
            </a:r>
          </a:p>
        </p:txBody>
      </p:sp>
      <p:sp>
        <p:nvSpPr>
          <p:cNvPr id="13" name="TextBox 13"/>
          <p:cNvSpPr txBox="1"/>
          <p:nvPr/>
        </p:nvSpPr>
        <p:spPr>
          <a:xfrm>
            <a:off x="9144000" y="3143971"/>
            <a:ext cx="4493093" cy="487313"/>
          </a:xfrm>
          <a:prstGeom prst="rect">
            <a:avLst/>
          </a:prstGeom>
        </p:spPr>
        <p:txBody>
          <a:bodyPr lIns="0" tIns="0" rIns="0" bIns="0" rtlCol="0" anchor="t">
            <a:spAutoFit/>
          </a:bodyPr>
          <a:lstStyle/>
          <a:p>
            <a:pPr algn="ctr">
              <a:lnSpc>
                <a:spcPts val="3831"/>
              </a:lnSpc>
              <a:spcBef>
                <a:spcPct val="0"/>
              </a:spcBef>
            </a:pPr>
            <a:r>
              <a:rPr lang="en-US" sz="3193" dirty="0">
                <a:solidFill>
                  <a:srgbClr val="FFFFFF"/>
                </a:solidFill>
                <a:latin typeface="DIN Next Slab Pro 1"/>
              </a:rPr>
              <a:t>Bereich Ethik &amp; Recht</a:t>
            </a:r>
          </a:p>
        </p:txBody>
      </p:sp>
      <p:sp>
        <p:nvSpPr>
          <p:cNvPr id="14" name="TextBox 14"/>
          <p:cNvSpPr txBox="1"/>
          <p:nvPr/>
        </p:nvSpPr>
        <p:spPr>
          <a:xfrm>
            <a:off x="5588870" y="5808685"/>
            <a:ext cx="5760547" cy="495300"/>
          </a:xfrm>
          <a:prstGeom prst="rect">
            <a:avLst/>
          </a:prstGeom>
        </p:spPr>
        <p:txBody>
          <a:bodyPr lIns="0" tIns="0" rIns="0" bIns="0" rtlCol="0" anchor="t">
            <a:spAutoFit/>
          </a:bodyPr>
          <a:lstStyle/>
          <a:p>
            <a:pPr algn="ctr">
              <a:lnSpc>
                <a:spcPts val="3831"/>
              </a:lnSpc>
              <a:spcBef>
                <a:spcPct val="0"/>
              </a:spcBef>
            </a:pPr>
            <a:r>
              <a:rPr lang="en-US" sz="3193" dirty="0">
                <a:solidFill>
                  <a:srgbClr val="FFFFFF"/>
                </a:solidFill>
                <a:latin typeface="DIN Next Slab Pro 1"/>
              </a:rPr>
              <a:t>Ethikkommission STV</a:t>
            </a:r>
          </a:p>
        </p:txBody>
      </p:sp>
      <p:sp>
        <p:nvSpPr>
          <p:cNvPr id="15" name="TextBox 15"/>
          <p:cNvSpPr txBox="1"/>
          <p:nvPr/>
        </p:nvSpPr>
        <p:spPr>
          <a:xfrm>
            <a:off x="9070311" y="8426359"/>
            <a:ext cx="4566782" cy="487313"/>
          </a:xfrm>
          <a:prstGeom prst="rect">
            <a:avLst/>
          </a:prstGeom>
        </p:spPr>
        <p:txBody>
          <a:bodyPr lIns="0" tIns="0" rIns="0" bIns="0" rtlCol="0" anchor="t">
            <a:spAutoFit/>
          </a:bodyPr>
          <a:lstStyle/>
          <a:p>
            <a:pPr algn="ctr">
              <a:lnSpc>
                <a:spcPts val="3831"/>
              </a:lnSpc>
              <a:spcBef>
                <a:spcPct val="0"/>
              </a:spcBef>
            </a:pPr>
            <a:r>
              <a:rPr lang="en-US" sz="3193" dirty="0">
                <a:solidFill>
                  <a:srgbClr val="FFFFFF"/>
                </a:solidFill>
                <a:latin typeface="DIN Next Slab Pro 1"/>
              </a:rPr>
              <a:t>Opferhilfe-Schweiz</a:t>
            </a:r>
          </a:p>
        </p:txBody>
      </p:sp>
      <p:sp>
        <p:nvSpPr>
          <p:cNvPr id="16" name="Freeform 11">
            <a:extLst>
              <a:ext uri="{FF2B5EF4-FFF2-40B4-BE49-F238E27FC236}">
                <a16:creationId xmlns:a16="http://schemas.microsoft.com/office/drawing/2014/main" id="{418EA338-1C5D-1613-E966-5FB20069819F}"/>
              </a:ext>
            </a:extLst>
          </p:cNvPr>
          <p:cNvSpPr/>
          <p:nvPr/>
        </p:nvSpPr>
        <p:spPr>
          <a:xfrm>
            <a:off x="15730870" y="8097535"/>
            <a:ext cx="2320063" cy="1102909"/>
          </a:xfrm>
          <a:custGeom>
            <a:avLst/>
            <a:gdLst/>
            <a:ahLst/>
            <a:cxnLst/>
            <a:rect l="l" t="t" r="r" b="b"/>
            <a:pathLst>
              <a:path w="3611408" h="1421219">
                <a:moveTo>
                  <a:pt x="0" y="0"/>
                </a:moveTo>
                <a:lnTo>
                  <a:pt x="3611407" y="0"/>
                </a:lnTo>
                <a:lnTo>
                  <a:pt x="3611407" y="1421220"/>
                </a:lnTo>
                <a:lnTo>
                  <a:pt x="0" y="1421220"/>
                </a:lnTo>
                <a:lnTo>
                  <a:pt x="0" y="0"/>
                </a:lnTo>
                <a:close/>
              </a:path>
            </a:pathLst>
          </a:custGeom>
          <a:blipFill>
            <a:blip r:embed="rId11"/>
            <a:stretch>
              <a:fillRect/>
            </a:stretch>
          </a:blipFill>
        </p:spPr>
        <p:txBody>
          <a:bodyPr/>
          <a:lstStyle/>
          <a:p>
            <a:endParaRPr lang="de-CH" dirty="0"/>
          </a:p>
        </p:txBody>
      </p:sp>
      <p:sp>
        <p:nvSpPr>
          <p:cNvPr id="17" name="Freeform 7">
            <a:extLst>
              <a:ext uri="{FF2B5EF4-FFF2-40B4-BE49-F238E27FC236}">
                <a16:creationId xmlns:a16="http://schemas.microsoft.com/office/drawing/2014/main" id="{D248FA1C-D4B0-8CB8-22C0-BC2FEEAC74B8}"/>
              </a:ext>
            </a:extLst>
          </p:cNvPr>
          <p:cNvSpPr/>
          <p:nvPr/>
        </p:nvSpPr>
        <p:spPr>
          <a:xfrm>
            <a:off x="987611" y="4768422"/>
            <a:ext cx="2444077" cy="2545914"/>
          </a:xfrm>
          <a:custGeom>
            <a:avLst/>
            <a:gdLst/>
            <a:ahLst/>
            <a:cxnLst/>
            <a:rect l="l" t="t" r="r" b="b"/>
            <a:pathLst>
              <a:path w="2444077" h="2545914">
                <a:moveTo>
                  <a:pt x="0" y="0"/>
                </a:moveTo>
                <a:lnTo>
                  <a:pt x="2444077" y="0"/>
                </a:lnTo>
                <a:lnTo>
                  <a:pt x="2444077" y="2545913"/>
                </a:lnTo>
                <a:lnTo>
                  <a:pt x="0" y="254591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CH"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79D5FCC-AC1C-69A2-1263-8A8FC9A581A2}"/>
              </a:ext>
            </a:extLst>
          </p:cNvPr>
          <p:cNvPicPr>
            <a:picLocks noChangeAspect="1"/>
          </p:cNvPicPr>
          <p:nvPr/>
        </p:nvPicPr>
        <p:blipFill>
          <a:blip r:embed="rId3"/>
          <a:stretch>
            <a:fillRect/>
          </a:stretch>
        </p:blipFill>
        <p:spPr>
          <a:xfrm>
            <a:off x="9076648" y="-595055"/>
            <a:ext cx="13622992" cy="10660940"/>
          </a:xfrm>
          <a:prstGeom prst="rect">
            <a:avLst/>
          </a:prstGeom>
        </p:spPr>
      </p:pic>
      <p:sp>
        <p:nvSpPr>
          <p:cNvPr id="3" name="Freeform 3"/>
          <p:cNvSpPr/>
          <p:nvPr/>
        </p:nvSpPr>
        <p:spPr>
          <a:xfrm>
            <a:off x="-37965584" y="-89666"/>
            <a:ext cx="49009804" cy="10400479"/>
          </a:xfrm>
          <a:custGeom>
            <a:avLst/>
            <a:gdLst/>
            <a:ahLst/>
            <a:cxnLst/>
            <a:rect l="l" t="t" r="r" b="b"/>
            <a:pathLst>
              <a:path w="49009804" h="10400479">
                <a:moveTo>
                  <a:pt x="0" y="0"/>
                </a:moveTo>
                <a:lnTo>
                  <a:pt x="49009804" y="0"/>
                </a:lnTo>
                <a:lnTo>
                  <a:pt x="49009804" y="10400478"/>
                </a:lnTo>
                <a:lnTo>
                  <a:pt x="0" y="104004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CH" dirty="0"/>
          </a:p>
        </p:txBody>
      </p:sp>
      <p:sp>
        <p:nvSpPr>
          <p:cNvPr id="4" name="Freeform 4"/>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CH" dirty="0"/>
          </a:p>
        </p:txBody>
      </p:sp>
      <p:sp>
        <p:nvSpPr>
          <p:cNvPr id="5" name="Freeform 5"/>
          <p:cNvSpPr/>
          <p:nvPr/>
        </p:nvSpPr>
        <p:spPr>
          <a:xfrm>
            <a:off x="1046855" y="4932198"/>
            <a:ext cx="4387205" cy="4326102"/>
          </a:xfrm>
          <a:custGeom>
            <a:avLst/>
            <a:gdLst/>
            <a:ahLst/>
            <a:cxnLst/>
            <a:rect l="l" t="t" r="r" b="b"/>
            <a:pathLst>
              <a:path w="4387205" h="4326102">
                <a:moveTo>
                  <a:pt x="0" y="0"/>
                </a:moveTo>
                <a:lnTo>
                  <a:pt x="4387206" y="0"/>
                </a:lnTo>
                <a:lnTo>
                  <a:pt x="4387206" y="4326102"/>
                </a:lnTo>
                <a:lnTo>
                  <a:pt x="0" y="4326102"/>
                </a:lnTo>
                <a:lnTo>
                  <a:pt x="0" y="0"/>
                </a:lnTo>
                <a:close/>
              </a:path>
            </a:pathLst>
          </a:custGeom>
          <a:blipFill>
            <a:blip r:embed="rId8"/>
            <a:stretch>
              <a:fillRect/>
            </a:stretch>
          </a:blipFill>
        </p:spPr>
        <p:txBody>
          <a:bodyPr/>
          <a:lstStyle/>
          <a:p>
            <a:endParaRPr lang="de-CH" dirty="0"/>
          </a:p>
        </p:txBody>
      </p:sp>
      <p:sp>
        <p:nvSpPr>
          <p:cNvPr id="6" name="Freeform 6"/>
          <p:cNvSpPr/>
          <p:nvPr/>
        </p:nvSpPr>
        <p:spPr>
          <a:xfrm>
            <a:off x="4765798" y="3531109"/>
            <a:ext cx="2057479" cy="1669130"/>
          </a:xfrm>
          <a:custGeom>
            <a:avLst/>
            <a:gdLst/>
            <a:ahLst/>
            <a:cxnLst/>
            <a:rect l="l" t="t" r="r" b="b"/>
            <a:pathLst>
              <a:path w="2057479" h="1669130">
                <a:moveTo>
                  <a:pt x="0" y="0"/>
                </a:moveTo>
                <a:lnTo>
                  <a:pt x="2057479" y="0"/>
                </a:lnTo>
                <a:lnTo>
                  <a:pt x="2057479" y="1669130"/>
                </a:lnTo>
                <a:lnTo>
                  <a:pt x="0" y="166913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CH" dirty="0"/>
          </a:p>
        </p:txBody>
      </p:sp>
      <p:sp>
        <p:nvSpPr>
          <p:cNvPr id="7" name="TextBox 7"/>
          <p:cNvSpPr txBox="1"/>
          <p:nvPr/>
        </p:nvSpPr>
        <p:spPr>
          <a:xfrm>
            <a:off x="1028700" y="1295116"/>
            <a:ext cx="16230600" cy="1456690"/>
          </a:xfrm>
          <a:prstGeom prst="rect">
            <a:avLst/>
          </a:prstGeom>
        </p:spPr>
        <p:txBody>
          <a:bodyPr lIns="0" tIns="0" rIns="0" bIns="0" rtlCol="0" anchor="t">
            <a:spAutoFit/>
          </a:bodyPr>
          <a:lstStyle/>
          <a:p>
            <a:pPr>
              <a:lnSpc>
                <a:spcPts val="5600"/>
              </a:lnSpc>
            </a:pPr>
            <a:r>
              <a:rPr lang="en-US" sz="5600" dirty="0">
                <a:solidFill>
                  <a:srgbClr val="FFFFFF"/>
                </a:solidFill>
                <a:latin typeface="DIN Next Slab Pro 2"/>
              </a:rPr>
              <a:t>Weitere Infos: </a:t>
            </a:r>
          </a:p>
          <a:p>
            <a:pPr>
              <a:lnSpc>
                <a:spcPts val="5600"/>
              </a:lnSpc>
              <a:spcBef>
                <a:spcPct val="0"/>
              </a:spcBef>
            </a:pPr>
            <a:r>
              <a:rPr lang="en-US" sz="5600" dirty="0">
                <a:solidFill>
                  <a:srgbClr val="FFFFFF"/>
                </a:solidFill>
                <a:latin typeface="DIN Next Slab Pro 2"/>
              </a:rPr>
              <a:t>Werte &amp; Ethik-Webseite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CH" dirty="0"/>
          </a:p>
        </p:txBody>
      </p:sp>
      <p:sp>
        <p:nvSpPr>
          <p:cNvPr id="3" name="Freeform 3"/>
          <p:cNvSpPr/>
          <p:nvPr/>
        </p:nvSpPr>
        <p:spPr>
          <a:xfrm>
            <a:off x="-137339" y="4374207"/>
            <a:ext cx="18556884" cy="5912793"/>
          </a:xfrm>
          <a:custGeom>
            <a:avLst/>
            <a:gdLst/>
            <a:ahLst/>
            <a:cxnLst/>
            <a:rect l="l" t="t" r="r" b="b"/>
            <a:pathLst>
              <a:path w="18556884" h="5912793">
                <a:moveTo>
                  <a:pt x="0" y="0"/>
                </a:moveTo>
                <a:lnTo>
                  <a:pt x="18556884" y="0"/>
                </a:lnTo>
                <a:lnTo>
                  <a:pt x="18556884" y="5912793"/>
                </a:lnTo>
                <a:lnTo>
                  <a:pt x="0" y="5912793"/>
                </a:lnTo>
                <a:lnTo>
                  <a:pt x="0" y="0"/>
                </a:lnTo>
                <a:close/>
              </a:path>
            </a:pathLst>
          </a:custGeom>
          <a:blipFill>
            <a:blip r:embed="rId5"/>
            <a:stretch>
              <a:fillRect/>
            </a:stretch>
          </a:blipFill>
        </p:spPr>
        <p:txBody>
          <a:bodyPr/>
          <a:lstStyle/>
          <a:p>
            <a:endParaRPr lang="de-CH" dirty="0"/>
          </a:p>
        </p:txBody>
      </p:sp>
      <p:sp>
        <p:nvSpPr>
          <p:cNvPr id="4" name="Freeform 4"/>
          <p:cNvSpPr/>
          <p:nvPr/>
        </p:nvSpPr>
        <p:spPr>
          <a:xfrm>
            <a:off x="13041691" y="2046957"/>
            <a:ext cx="3280104" cy="3280104"/>
          </a:xfrm>
          <a:custGeom>
            <a:avLst/>
            <a:gdLst/>
            <a:ahLst/>
            <a:cxnLst/>
            <a:rect l="l" t="t" r="r" b="b"/>
            <a:pathLst>
              <a:path w="3280104" h="3280104">
                <a:moveTo>
                  <a:pt x="0" y="0"/>
                </a:moveTo>
                <a:lnTo>
                  <a:pt x="3280104" y="0"/>
                </a:lnTo>
                <a:lnTo>
                  <a:pt x="3280104" y="3280104"/>
                </a:lnTo>
                <a:lnTo>
                  <a:pt x="0" y="3280104"/>
                </a:lnTo>
                <a:lnTo>
                  <a:pt x="0" y="0"/>
                </a:lnTo>
                <a:close/>
              </a:path>
            </a:pathLst>
          </a:custGeom>
          <a:blipFill>
            <a:blip r:embed="rId6"/>
            <a:stretch>
              <a:fillRect/>
            </a:stretch>
          </a:blipFill>
        </p:spPr>
        <p:txBody>
          <a:bodyPr/>
          <a:lstStyle/>
          <a:p>
            <a:endParaRPr lang="de-CH" dirty="0"/>
          </a:p>
        </p:txBody>
      </p:sp>
      <p:sp>
        <p:nvSpPr>
          <p:cNvPr id="5" name="TextBox 5"/>
          <p:cNvSpPr txBox="1"/>
          <p:nvPr/>
        </p:nvSpPr>
        <p:spPr>
          <a:xfrm>
            <a:off x="1028700" y="1295116"/>
            <a:ext cx="16230600" cy="751840"/>
          </a:xfrm>
          <a:prstGeom prst="rect">
            <a:avLst/>
          </a:prstGeom>
        </p:spPr>
        <p:txBody>
          <a:bodyPr lIns="0" tIns="0" rIns="0" bIns="0" rtlCol="0" anchor="t">
            <a:spAutoFit/>
          </a:bodyPr>
          <a:lstStyle/>
          <a:p>
            <a:pPr>
              <a:lnSpc>
                <a:spcPts val="5600"/>
              </a:lnSpc>
              <a:spcBef>
                <a:spcPct val="0"/>
              </a:spcBef>
            </a:pPr>
            <a:r>
              <a:rPr lang="en-US" sz="5600" dirty="0">
                <a:solidFill>
                  <a:srgbClr val="000000"/>
                </a:solidFill>
                <a:latin typeface="DIN Next Slab Pro 2"/>
              </a:rPr>
              <a:t>Wertvoller Sport in der Schweiz</a:t>
            </a:r>
          </a:p>
        </p:txBody>
      </p:sp>
      <p:sp>
        <p:nvSpPr>
          <p:cNvPr id="6" name="Freeform 6"/>
          <p:cNvSpPr/>
          <p:nvPr/>
        </p:nvSpPr>
        <p:spPr>
          <a:xfrm>
            <a:off x="15716011" y="654948"/>
            <a:ext cx="2057479" cy="1669130"/>
          </a:xfrm>
          <a:custGeom>
            <a:avLst/>
            <a:gdLst/>
            <a:ahLst/>
            <a:cxnLst/>
            <a:rect l="l" t="t" r="r" b="b"/>
            <a:pathLst>
              <a:path w="2057479" h="1669130">
                <a:moveTo>
                  <a:pt x="0" y="0"/>
                </a:moveTo>
                <a:lnTo>
                  <a:pt x="2057480" y="0"/>
                </a:lnTo>
                <a:lnTo>
                  <a:pt x="2057480" y="1669130"/>
                </a:lnTo>
                <a:lnTo>
                  <a:pt x="0" y="166913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CH"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CH" dirty="0"/>
          </a:p>
        </p:txBody>
      </p:sp>
      <p:sp>
        <p:nvSpPr>
          <p:cNvPr id="3" name="Freeform 3"/>
          <p:cNvSpPr/>
          <p:nvPr/>
        </p:nvSpPr>
        <p:spPr>
          <a:xfrm>
            <a:off x="9785562" y="0"/>
            <a:ext cx="8502438" cy="10285526"/>
          </a:xfrm>
          <a:custGeom>
            <a:avLst/>
            <a:gdLst/>
            <a:ahLst/>
            <a:cxnLst/>
            <a:rect l="l" t="t" r="r" b="b"/>
            <a:pathLst>
              <a:path w="8502438" h="10285526">
                <a:moveTo>
                  <a:pt x="0" y="0"/>
                </a:moveTo>
                <a:lnTo>
                  <a:pt x="8502438" y="0"/>
                </a:lnTo>
                <a:lnTo>
                  <a:pt x="8502438" y="10285526"/>
                </a:lnTo>
                <a:lnTo>
                  <a:pt x="0" y="10285526"/>
                </a:lnTo>
                <a:lnTo>
                  <a:pt x="0" y="0"/>
                </a:lnTo>
                <a:close/>
              </a:path>
            </a:pathLst>
          </a:custGeom>
          <a:blipFill>
            <a:blip r:embed="rId5"/>
            <a:stretch>
              <a:fillRect l="-61014" t="-14" r="-20809"/>
            </a:stretch>
          </a:blipFill>
        </p:spPr>
        <p:txBody>
          <a:bodyPr/>
          <a:lstStyle/>
          <a:p>
            <a:endParaRPr lang="de-CH" dirty="0"/>
          </a:p>
        </p:txBody>
      </p:sp>
      <p:sp>
        <p:nvSpPr>
          <p:cNvPr id="4" name="TextBox 4"/>
          <p:cNvSpPr txBox="1"/>
          <p:nvPr/>
        </p:nvSpPr>
        <p:spPr>
          <a:xfrm>
            <a:off x="1028700" y="1295116"/>
            <a:ext cx="8910447" cy="751840"/>
          </a:xfrm>
          <a:prstGeom prst="rect">
            <a:avLst/>
          </a:prstGeom>
        </p:spPr>
        <p:txBody>
          <a:bodyPr lIns="0" tIns="0" rIns="0" bIns="0" rtlCol="0" anchor="t">
            <a:spAutoFit/>
          </a:bodyPr>
          <a:lstStyle/>
          <a:p>
            <a:pPr>
              <a:lnSpc>
                <a:spcPts val="5600"/>
              </a:lnSpc>
              <a:spcBef>
                <a:spcPct val="0"/>
              </a:spcBef>
            </a:pPr>
            <a:r>
              <a:rPr lang="en-US" sz="5600" dirty="0">
                <a:solidFill>
                  <a:srgbClr val="000000"/>
                </a:solidFill>
                <a:latin typeface="DIN Next Slab Pro 2"/>
              </a:rPr>
              <a:t>Werteversprechen des STV</a:t>
            </a:r>
          </a:p>
        </p:txBody>
      </p:sp>
      <p:grpSp>
        <p:nvGrpSpPr>
          <p:cNvPr id="5" name="Group 5"/>
          <p:cNvGrpSpPr/>
          <p:nvPr/>
        </p:nvGrpSpPr>
        <p:grpSpPr>
          <a:xfrm>
            <a:off x="1028700" y="3130436"/>
            <a:ext cx="7595165" cy="5174206"/>
            <a:chOff x="0" y="0"/>
            <a:chExt cx="10126886" cy="6898941"/>
          </a:xfrm>
        </p:grpSpPr>
        <p:sp>
          <p:nvSpPr>
            <p:cNvPr id="6" name="Freeform 6"/>
            <p:cNvSpPr/>
            <p:nvPr/>
          </p:nvSpPr>
          <p:spPr>
            <a:xfrm>
              <a:off x="0" y="0"/>
              <a:ext cx="10126886" cy="6898941"/>
            </a:xfrm>
            <a:custGeom>
              <a:avLst/>
              <a:gdLst/>
              <a:ahLst/>
              <a:cxnLst/>
              <a:rect l="l" t="t" r="r" b="b"/>
              <a:pathLst>
                <a:path w="10126886" h="6898941">
                  <a:moveTo>
                    <a:pt x="0" y="0"/>
                  </a:moveTo>
                  <a:lnTo>
                    <a:pt x="10126886" y="0"/>
                  </a:lnTo>
                  <a:lnTo>
                    <a:pt x="10126886" y="6898941"/>
                  </a:lnTo>
                  <a:lnTo>
                    <a:pt x="0" y="68989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CH" dirty="0"/>
            </a:p>
          </p:txBody>
        </p:sp>
        <p:sp>
          <p:nvSpPr>
            <p:cNvPr id="7" name="TextBox 7"/>
            <p:cNvSpPr txBox="1"/>
            <p:nvPr/>
          </p:nvSpPr>
          <p:spPr>
            <a:xfrm>
              <a:off x="887301" y="675793"/>
              <a:ext cx="8352284" cy="4358488"/>
            </a:xfrm>
            <a:prstGeom prst="rect">
              <a:avLst/>
            </a:prstGeom>
          </p:spPr>
          <p:txBody>
            <a:bodyPr lIns="0" tIns="0" rIns="0" bIns="0" rtlCol="0" anchor="t">
              <a:spAutoFit/>
            </a:bodyPr>
            <a:lstStyle/>
            <a:p>
              <a:pPr algn="ctr">
                <a:lnSpc>
                  <a:spcPts val="3254"/>
                </a:lnSpc>
              </a:pPr>
              <a:r>
                <a:rPr lang="en-US" sz="2324" dirty="0">
                  <a:solidFill>
                    <a:srgbClr val="000000"/>
                  </a:solidFill>
                  <a:latin typeface="Open Sans"/>
                </a:rPr>
                <a:t>​</a:t>
              </a:r>
            </a:p>
            <a:p>
              <a:pPr algn="ctr">
                <a:lnSpc>
                  <a:spcPts val="4582"/>
                </a:lnSpc>
              </a:pPr>
              <a:r>
                <a:rPr lang="en-US" sz="3273" dirty="0">
                  <a:solidFill>
                    <a:srgbClr val="000000"/>
                  </a:solidFill>
                  <a:latin typeface="Open Sans"/>
                </a:rPr>
                <a:t>«Wir ermöglichen schweizweit Sport, Bewegung und Erlebnisse für alle, um Gemeinschaft und Wohlergehen zu schaffen.»​</a:t>
              </a:r>
            </a:p>
            <a:p>
              <a:pPr algn="ctr">
                <a:lnSpc>
                  <a:spcPts val="4582"/>
                </a:lnSpc>
              </a:pPr>
              <a:endParaRPr lang="en-US" sz="3273" dirty="0">
                <a:solidFill>
                  <a:srgbClr val="000000"/>
                </a:solidFill>
                <a:latin typeface="Open Sans"/>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CH" dirty="0"/>
          </a:p>
        </p:txBody>
      </p:sp>
      <p:grpSp>
        <p:nvGrpSpPr>
          <p:cNvPr id="3" name="Group 3"/>
          <p:cNvGrpSpPr/>
          <p:nvPr/>
        </p:nvGrpSpPr>
        <p:grpSpPr>
          <a:xfrm>
            <a:off x="1914492" y="3237866"/>
            <a:ext cx="3086100" cy="3086100"/>
            <a:chOff x="0" y="0"/>
            <a:chExt cx="812800" cy="812800"/>
          </a:xfrm>
        </p:grpSpPr>
        <p:sp>
          <p:nvSpPr>
            <p:cNvPr id="4" name="Freeform 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8232A"/>
            </a:solidFill>
          </p:spPr>
          <p:txBody>
            <a:bodyPr/>
            <a:lstStyle/>
            <a:p>
              <a:endParaRPr lang="de-CH" dirty="0"/>
            </a:p>
          </p:txBody>
        </p:sp>
        <p:sp>
          <p:nvSpPr>
            <p:cNvPr id="5" name="TextBox 5"/>
            <p:cNvSpPr txBox="1"/>
            <p:nvPr/>
          </p:nvSpPr>
          <p:spPr>
            <a:xfrm>
              <a:off x="76200" y="66675"/>
              <a:ext cx="660400" cy="669925"/>
            </a:xfrm>
            <a:prstGeom prst="rect">
              <a:avLst/>
            </a:prstGeom>
          </p:spPr>
          <p:txBody>
            <a:bodyPr lIns="50800" tIns="50800" rIns="50800" bIns="50800" rtlCol="0" anchor="ctr"/>
            <a:lstStyle/>
            <a:p>
              <a:pPr algn="ctr">
                <a:lnSpc>
                  <a:spcPts val="4311"/>
                </a:lnSpc>
              </a:pPr>
              <a:r>
                <a:rPr lang="en-US" sz="3593" dirty="0">
                  <a:solidFill>
                    <a:srgbClr val="FFFFFF"/>
                  </a:solidFill>
                  <a:latin typeface="DIN Next Slab Pro 1"/>
                </a:rPr>
                <a:t>Swiss Sport integrity</a:t>
              </a:r>
            </a:p>
          </p:txBody>
        </p:sp>
      </p:grpSp>
      <p:grpSp>
        <p:nvGrpSpPr>
          <p:cNvPr id="6" name="Group 6"/>
          <p:cNvGrpSpPr/>
          <p:nvPr/>
        </p:nvGrpSpPr>
        <p:grpSpPr>
          <a:xfrm>
            <a:off x="7600950" y="3237866"/>
            <a:ext cx="3086100" cy="3086100"/>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8232A"/>
            </a:solidFill>
          </p:spPr>
          <p:txBody>
            <a:bodyPr/>
            <a:lstStyle/>
            <a:p>
              <a:endParaRPr lang="de-CH" dirty="0"/>
            </a:p>
          </p:txBody>
        </p:sp>
        <p:sp>
          <p:nvSpPr>
            <p:cNvPr id="8" name="TextBox 8"/>
            <p:cNvSpPr txBox="1"/>
            <p:nvPr/>
          </p:nvSpPr>
          <p:spPr>
            <a:xfrm>
              <a:off x="76200" y="76200"/>
              <a:ext cx="660400" cy="660400"/>
            </a:xfrm>
            <a:prstGeom prst="rect">
              <a:avLst/>
            </a:prstGeom>
          </p:spPr>
          <p:txBody>
            <a:bodyPr lIns="50800" tIns="50800" rIns="50800" bIns="50800" rtlCol="0" anchor="ctr"/>
            <a:lstStyle/>
            <a:p>
              <a:pPr algn="ctr">
                <a:lnSpc>
                  <a:spcPts val="2991"/>
                </a:lnSpc>
              </a:pPr>
              <a:endParaRPr dirty="0"/>
            </a:p>
          </p:txBody>
        </p:sp>
      </p:grpSp>
      <p:grpSp>
        <p:nvGrpSpPr>
          <p:cNvPr id="9" name="Group 9"/>
          <p:cNvGrpSpPr/>
          <p:nvPr/>
        </p:nvGrpSpPr>
        <p:grpSpPr>
          <a:xfrm>
            <a:off x="13287408" y="3237866"/>
            <a:ext cx="3086100" cy="3086100"/>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8232A"/>
            </a:solidFill>
          </p:spPr>
          <p:txBody>
            <a:bodyPr/>
            <a:lstStyle/>
            <a:p>
              <a:endParaRPr lang="de-CH" dirty="0"/>
            </a:p>
          </p:txBody>
        </p:sp>
        <p:sp>
          <p:nvSpPr>
            <p:cNvPr id="11" name="TextBox 11"/>
            <p:cNvSpPr txBox="1"/>
            <p:nvPr/>
          </p:nvSpPr>
          <p:spPr>
            <a:xfrm>
              <a:off x="76200" y="76200"/>
              <a:ext cx="660400" cy="660400"/>
            </a:xfrm>
            <a:prstGeom prst="rect">
              <a:avLst/>
            </a:prstGeom>
          </p:spPr>
          <p:txBody>
            <a:bodyPr lIns="50800" tIns="50800" rIns="50800" bIns="50800" rtlCol="0" anchor="ctr"/>
            <a:lstStyle/>
            <a:p>
              <a:pPr algn="ctr">
                <a:lnSpc>
                  <a:spcPts val="2991"/>
                </a:lnSpc>
              </a:pPr>
              <a:endParaRPr dirty="0"/>
            </a:p>
          </p:txBody>
        </p:sp>
      </p:grpSp>
      <p:sp>
        <p:nvSpPr>
          <p:cNvPr id="12" name="Freeform 12"/>
          <p:cNvSpPr/>
          <p:nvPr/>
        </p:nvSpPr>
        <p:spPr>
          <a:xfrm>
            <a:off x="8326748" y="3633091"/>
            <a:ext cx="1634503" cy="2295651"/>
          </a:xfrm>
          <a:custGeom>
            <a:avLst/>
            <a:gdLst/>
            <a:ahLst/>
            <a:cxnLst/>
            <a:rect l="l" t="t" r="r" b="b"/>
            <a:pathLst>
              <a:path w="1634503" h="2295651">
                <a:moveTo>
                  <a:pt x="0" y="0"/>
                </a:moveTo>
                <a:lnTo>
                  <a:pt x="1634504" y="0"/>
                </a:lnTo>
                <a:lnTo>
                  <a:pt x="1634504" y="2295651"/>
                </a:lnTo>
                <a:lnTo>
                  <a:pt x="0" y="22956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CH" dirty="0"/>
          </a:p>
        </p:txBody>
      </p:sp>
      <p:sp>
        <p:nvSpPr>
          <p:cNvPr id="13" name="Freeform 13"/>
          <p:cNvSpPr/>
          <p:nvPr/>
        </p:nvSpPr>
        <p:spPr>
          <a:xfrm>
            <a:off x="13842253" y="3743401"/>
            <a:ext cx="2090711" cy="2075030"/>
          </a:xfrm>
          <a:custGeom>
            <a:avLst/>
            <a:gdLst/>
            <a:ahLst/>
            <a:cxnLst/>
            <a:rect l="l" t="t" r="r" b="b"/>
            <a:pathLst>
              <a:path w="2090711" h="2075030">
                <a:moveTo>
                  <a:pt x="0" y="0"/>
                </a:moveTo>
                <a:lnTo>
                  <a:pt x="2090711" y="0"/>
                </a:lnTo>
                <a:lnTo>
                  <a:pt x="2090711" y="2075031"/>
                </a:lnTo>
                <a:lnTo>
                  <a:pt x="0" y="20750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CH" dirty="0"/>
          </a:p>
        </p:txBody>
      </p:sp>
      <p:sp>
        <p:nvSpPr>
          <p:cNvPr id="14" name="TextBox 14"/>
          <p:cNvSpPr txBox="1"/>
          <p:nvPr/>
        </p:nvSpPr>
        <p:spPr>
          <a:xfrm>
            <a:off x="1028700" y="1295116"/>
            <a:ext cx="16230600" cy="751840"/>
          </a:xfrm>
          <a:prstGeom prst="rect">
            <a:avLst/>
          </a:prstGeom>
        </p:spPr>
        <p:txBody>
          <a:bodyPr lIns="0" tIns="0" rIns="0" bIns="0" rtlCol="0" anchor="t">
            <a:spAutoFit/>
          </a:bodyPr>
          <a:lstStyle/>
          <a:p>
            <a:pPr>
              <a:lnSpc>
                <a:spcPts val="5600"/>
              </a:lnSpc>
              <a:spcBef>
                <a:spcPct val="0"/>
              </a:spcBef>
            </a:pPr>
            <a:r>
              <a:rPr lang="en-US" sz="5600" dirty="0">
                <a:solidFill>
                  <a:srgbClr val="000000"/>
                </a:solidFill>
                <a:latin typeface="DIN Next Slab Pro 2"/>
              </a:rPr>
              <a:t>Ich kenne...</a:t>
            </a:r>
          </a:p>
        </p:txBody>
      </p:sp>
      <p:sp>
        <p:nvSpPr>
          <p:cNvPr id="15" name="TextBox 15"/>
          <p:cNvSpPr txBox="1"/>
          <p:nvPr/>
        </p:nvSpPr>
        <p:spPr>
          <a:xfrm>
            <a:off x="1416536" y="7149435"/>
            <a:ext cx="4082011" cy="1371600"/>
          </a:xfrm>
          <a:prstGeom prst="rect">
            <a:avLst/>
          </a:prstGeom>
        </p:spPr>
        <p:txBody>
          <a:bodyPr lIns="0" tIns="0" rIns="0" bIns="0" rtlCol="0" anchor="t">
            <a:spAutoFit/>
          </a:bodyPr>
          <a:lstStyle/>
          <a:p>
            <a:pPr algn="ctr">
              <a:lnSpc>
                <a:spcPts val="3625"/>
              </a:lnSpc>
              <a:spcBef>
                <a:spcPct val="0"/>
              </a:spcBef>
            </a:pPr>
            <a:r>
              <a:rPr lang="en-US" sz="3021" dirty="0">
                <a:solidFill>
                  <a:srgbClr val="000000"/>
                </a:solidFill>
                <a:latin typeface="Open Sans"/>
              </a:rPr>
              <a:t>... die Anlauf- und Erstberatungsstelle für den Schweizer Sport.</a:t>
            </a:r>
          </a:p>
        </p:txBody>
      </p:sp>
      <p:sp>
        <p:nvSpPr>
          <p:cNvPr id="16" name="TextBox 16"/>
          <p:cNvSpPr txBox="1"/>
          <p:nvPr/>
        </p:nvSpPr>
        <p:spPr>
          <a:xfrm>
            <a:off x="7102995" y="7149435"/>
            <a:ext cx="4082011" cy="1384995"/>
          </a:xfrm>
          <a:prstGeom prst="rect">
            <a:avLst/>
          </a:prstGeom>
        </p:spPr>
        <p:txBody>
          <a:bodyPr lIns="0" tIns="0" rIns="0" bIns="0" rtlCol="0" anchor="t">
            <a:spAutoFit/>
          </a:bodyPr>
          <a:lstStyle/>
          <a:p>
            <a:pPr algn="ctr">
              <a:lnSpc>
                <a:spcPts val="3625"/>
              </a:lnSpc>
              <a:spcBef>
                <a:spcPct val="0"/>
              </a:spcBef>
            </a:pPr>
            <a:r>
              <a:rPr lang="en-US" sz="3021" dirty="0">
                <a:solidFill>
                  <a:srgbClr val="000000"/>
                </a:solidFill>
                <a:latin typeface="Open Sans"/>
              </a:rPr>
              <a:t>... das Ethik-Statut sowie die Ethik-Charta von Swiss Olympic.</a:t>
            </a:r>
          </a:p>
        </p:txBody>
      </p:sp>
      <p:sp>
        <p:nvSpPr>
          <p:cNvPr id="17" name="TextBox 17"/>
          <p:cNvSpPr txBox="1"/>
          <p:nvPr/>
        </p:nvSpPr>
        <p:spPr>
          <a:xfrm>
            <a:off x="12789453" y="7149435"/>
            <a:ext cx="4082011" cy="1384995"/>
          </a:xfrm>
          <a:prstGeom prst="rect">
            <a:avLst/>
          </a:prstGeom>
        </p:spPr>
        <p:txBody>
          <a:bodyPr lIns="0" tIns="0" rIns="0" bIns="0" rtlCol="0" anchor="t">
            <a:spAutoFit/>
          </a:bodyPr>
          <a:lstStyle/>
          <a:p>
            <a:pPr algn="ctr">
              <a:lnSpc>
                <a:spcPts val="3625"/>
              </a:lnSpc>
              <a:spcBef>
                <a:spcPct val="0"/>
              </a:spcBef>
            </a:pPr>
            <a:r>
              <a:rPr lang="en-US" sz="3021" dirty="0">
                <a:solidFill>
                  <a:srgbClr val="000000"/>
                </a:solidFill>
                <a:latin typeface="Open Sans"/>
              </a:rPr>
              <a:t>... den Ethik-Kompass und seine Einstufungen.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CH" dirty="0"/>
          </a:p>
        </p:txBody>
      </p:sp>
      <p:grpSp>
        <p:nvGrpSpPr>
          <p:cNvPr id="3" name="Group 3"/>
          <p:cNvGrpSpPr/>
          <p:nvPr/>
        </p:nvGrpSpPr>
        <p:grpSpPr>
          <a:xfrm>
            <a:off x="1028700" y="3497285"/>
            <a:ext cx="9865505" cy="5436782"/>
            <a:chOff x="0" y="0"/>
            <a:chExt cx="2598322" cy="1431910"/>
          </a:xfrm>
        </p:grpSpPr>
        <p:sp>
          <p:nvSpPr>
            <p:cNvPr id="4" name="Freeform 4"/>
            <p:cNvSpPr/>
            <p:nvPr/>
          </p:nvSpPr>
          <p:spPr>
            <a:xfrm>
              <a:off x="0" y="0"/>
              <a:ext cx="2598322" cy="1431910"/>
            </a:xfrm>
            <a:custGeom>
              <a:avLst/>
              <a:gdLst/>
              <a:ahLst/>
              <a:cxnLst/>
              <a:rect l="l" t="t" r="r" b="b"/>
              <a:pathLst>
                <a:path w="2598322" h="1431910">
                  <a:moveTo>
                    <a:pt x="40022" y="0"/>
                  </a:moveTo>
                  <a:lnTo>
                    <a:pt x="2558300" y="0"/>
                  </a:lnTo>
                  <a:cubicBezTo>
                    <a:pt x="2580404" y="0"/>
                    <a:pt x="2598322" y="17918"/>
                    <a:pt x="2598322" y="40022"/>
                  </a:cubicBezTo>
                  <a:lnTo>
                    <a:pt x="2598322" y="1391888"/>
                  </a:lnTo>
                  <a:cubicBezTo>
                    <a:pt x="2598322" y="1402502"/>
                    <a:pt x="2594106" y="1412682"/>
                    <a:pt x="2586600" y="1420188"/>
                  </a:cubicBezTo>
                  <a:cubicBezTo>
                    <a:pt x="2579095" y="1427693"/>
                    <a:pt x="2568915" y="1431910"/>
                    <a:pt x="2558300" y="1431910"/>
                  </a:cubicBezTo>
                  <a:lnTo>
                    <a:pt x="40022" y="1431910"/>
                  </a:lnTo>
                  <a:cubicBezTo>
                    <a:pt x="29408" y="1431910"/>
                    <a:pt x="19228" y="1427693"/>
                    <a:pt x="11722" y="1420188"/>
                  </a:cubicBezTo>
                  <a:cubicBezTo>
                    <a:pt x="4217" y="1412682"/>
                    <a:pt x="0" y="1402502"/>
                    <a:pt x="0" y="1391888"/>
                  </a:cubicBezTo>
                  <a:lnTo>
                    <a:pt x="0" y="40022"/>
                  </a:lnTo>
                  <a:cubicBezTo>
                    <a:pt x="0" y="29408"/>
                    <a:pt x="4217" y="19228"/>
                    <a:pt x="11722" y="11722"/>
                  </a:cubicBezTo>
                  <a:cubicBezTo>
                    <a:pt x="19228" y="4217"/>
                    <a:pt x="29408" y="0"/>
                    <a:pt x="40022" y="0"/>
                  </a:cubicBezTo>
                  <a:close/>
                </a:path>
              </a:pathLst>
            </a:custGeom>
            <a:solidFill>
              <a:srgbClr val="000000">
                <a:alpha val="0"/>
              </a:srgbClr>
            </a:solidFill>
            <a:ln w="38100">
              <a:solidFill>
                <a:srgbClr val="D8232A"/>
              </a:solidFill>
            </a:ln>
          </p:spPr>
          <p:txBody>
            <a:bodyPr/>
            <a:lstStyle/>
            <a:p>
              <a:endParaRPr lang="de-CH" dirty="0"/>
            </a:p>
          </p:txBody>
        </p:sp>
        <p:sp>
          <p:nvSpPr>
            <p:cNvPr id="5" name="TextBox 5"/>
            <p:cNvSpPr txBox="1"/>
            <p:nvPr/>
          </p:nvSpPr>
          <p:spPr>
            <a:xfrm>
              <a:off x="0" y="0"/>
              <a:ext cx="812800" cy="812800"/>
            </a:xfrm>
            <a:prstGeom prst="rect">
              <a:avLst/>
            </a:prstGeom>
          </p:spPr>
          <p:txBody>
            <a:bodyPr lIns="50800" tIns="50800" rIns="50800" bIns="50800" rtlCol="0" anchor="ctr"/>
            <a:lstStyle/>
            <a:p>
              <a:pPr algn="ctr">
                <a:lnSpc>
                  <a:spcPts val="3591"/>
                </a:lnSpc>
              </a:pPr>
              <a:endParaRPr dirty="0"/>
            </a:p>
            <a:p>
              <a:pPr algn="ctr">
                <a:lnSpc>
                  <a:spcPts val="3591"/>
                </a:lnSpc>
              </a:pPr>
              <a:endParaRPr dirty="0"/>
            </a:p>
          </p:txBody>
        </p:sp>
      </p:grpSp>
      <p:sp>
        <p:nvSpPr>
          <p:cNvPr id="6" name="Freeform 6"/>
          <p:cNvSpPr/>
          <p:nvPr/>
        </p:nvSpPr>
        <p:spPr>
          <a:xfrm>
            <a:off x="13932906" y="5919604"/>
            <a:ext cx="4355094" cy="4367396"/>
          </a:xfrm>
          <a:custGeom>
            <a:avLst/>
            <a:gdLst/>
            <a:ahLst/>
            <a:cxnLst/>
            <a:rect l="l" t="t" r="r" b="b"/>
            <a:pathLst>
              <a:path w="4355094" h="4367396">
                <a:moveTo>
                  <a:pt x="0" y="0"/>
                </a:moveTo>
                <a:lnTo>
                  <a:pt x="4355094" y="0"/>
                </a:lnTo>
                <a:lnTo>
                  <a:pt x="4355094" y="4367396"/>
                </a:lnTo>
                <a:lnTo>
                  <a:pt x="0" y="4367396"/>
                </a:lnTo>
                <a:lnTo>
                  <a:pt x="0" y="0"/>
                </a:lnTo>
                <a:close/>
              </a:path>
            </a:pathLst>
          </a:custGeom>
          <a:blipFill>
            <a:blip r:embed="rId5"/>
            <a:stretch>
              <a:fillRect/>
            </a:stretch>
          </a:blipFill>
        </p:spPr>
        <p:txBody>
          <a:bodyPr/>
          <a:lstStyle/>
          <a:p>
            <a:endParaRPr lang="de-CH" dirty="0"/>
          </a:p>
        </p:txBody>
      </p:sp>
      <p:sp>
        <p:nvSpPr>
          <p:cNvPr id="7" name="Freeform 7"/>
          <p:cNvSpPr/>
          <p:nvPr/>
        </p:nvSpPr>
        <p:spPr>
          <a:xfrm rot="-3645369">
            <a:off x="12591590" y="4641819"/>
            <a:ext cx="2057479" cy="1669130"/>
          </a:xfrm>
          <a:custGeom>
            <a:avLst/>
            <a:gdLst/>
            <a:ahLst/>
            <a:cxnLst/>
            <a:rect l="l" t="t" r="r" b="b"/>
            <a:pathLst>
              <a:path w="2057479" h="1669130">
                <a:moveTo>
                  <a:pt x="0" y="0"/>
                </a:moveTo>
                <a:lnTo>
                  <a:pt x="2057479" y="0"/>
                </a:lnTo>
                <a:lnTo>
                  <a:pt x="2057479" y="1669130"/>
                </a:lnTo>
                <a:lnTo>
                  <a:pt x="0" y="16691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CH" dirty="0"/>
          </a:p>
        </p:txBody>
      </p:sp>
      <p:sp>
        <p:nvSpPr>
          <p:cNvPr id="8" name="Freeform 8"/>
          <p:cNvSpPr/>
          <p:nvPr/>
        </p:nvSpPr>
        <p:spPr>
          <a:xfrm>
            <a:off x="8582757" y="7167787"/>
            <a:ext cx="3236210" cy="2467610"/>
          </a:xfrm>
          <a:custGeom>
            <a:avLst/>
            <a:gdLst/>
            <a:ahLst/>
            <a:cxnLst/>
            <a:rect l="l" t="t" r="r" b="b"/>
            <a:pathLst>
              <a:path w="3236210" h="2467610">
                <a:moveTo>
                  <a:pt x="0" y="0"/>
                </a:moveTo>
                <a:lnTo>
                  <a:pt x="3236210" y="0"/>
                </a:lnTo>
                <a:lnTo>
                  <a:pt x="3236210" y="2467610"/>
                </a:lnTo>
                <a:lnTo>
                  <a:pt x="0" y="24676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CH" dirty="0"/>
          </a:p>
        </p:txBody>
      </p:sp>
      <p:sp>
        <p:nvSpPr>
          <p:cNvPr id="9" name="TextBox 9"/>
          <p:cNvSpPr txBox="1"/>
          <p:nvPr/>
        </p:nvSpPr>
        <p:spPr>
          <a:xfrm>
            <a:off x="1028700" y="1295116"/>
            <a:ext cx="16230600" cy="1456690"/>
          </a:xfrm>
          <a:prstGeom prst="rect">
            <a:avLst/>
          </a:prstGeom>
        </p:spPr>
        <p:txBody>
          <a:bodyPr lIns="0" tIns="0" rIns="0" bIns="0" rtlCol="0" anchor="t">
            <a:spAutoFit/>
          </a:bodyPr>
          <a:lstStyle/>
          <a:p>
            <a:pPr>
              <a:lnSpc>
                <a:spcPts val="5600"/>
              </a:lnSpc>
              <a:spcBef>
                <a:spcPct val="0"/>
              </a:spcBef>
            </a:pPr>
            <a:r>
              <a:rPr lang="en-US" sz="5600" dirty="0">
                <a:solidFill>
                  <a:srgbClr val="000000"/>
                </a:solidFill>
                <a:latin typeface="DIN Next Slab Pro 2"/>
              </a:rPr>
              <a:t>Weitere Infos: Merkblatt Kommunikation Intervention beim STV</a:t>
            </a:r>
          </a:p>
        </p:txBody>
      </p:sp>
      <p:sp>
        <p:nvSpPr>
          <p:cNvPr id="10" name="TextBox 10"/>
          <p:cNvSpPr txBox="1"/>
          <p:nvPr/>
        </p:nvSpPr>
        <p:spPr>
          <a:xfrm>
            <a:off x="1260174" y="3866251"/>
            <a:ext cx="9402557" cy="4560800"/>
          </a:xfrm>
          <a:prstGeom prst="rect">
            <a:avLst/>
          </a:prstGeom>
        </p:spPr>
        <p:txBody>
          <a:bodyPr lIns="0" tIns="0" rIns="0" bIns="0" rtlCol="0" anchor="t">
            <a:spAutoFit/>
          </a:bodyPr>
          <a:lstStyle/>
          <a:p>
            <a:pPr marL="744161" lvl="1" indent="-372081">
              <a:lnSpc>
                <a:spcPts val="7341"/>
              </a:lnSpc>
              <a:buFont typeface="Arial"/>
              <a:buChar char="•"/>
            </a:pPr>
            <a:r>
              <a:rPr lang="en-US" sz="3446" dirty="0">
                <a:solidFill>
                  <a:srgbClr val="000000"/>
                </a:solidFill>
                <a:latin typeface="Open Sans"/>
              </a:rPr>
              <a:t>Schutz und Wohlergehen der Betroffenen</a:t>
            </a:r>
          </a:p>
          <a:p>
            <a:pPr marL="744161" lvl="1" indent="-372081">
              <a:lnSpc>
                <a:spcPts val="7341"/>
              </a:lnSpc>
              <a:buFont typeface="Arial"/>
              <a:buChar char="•"/>
            </a:pPr>
            <a:r>
              <a:rPr lang="en-US" sz="3446" dirty="0">
                <a:solidFill>
                  <a:srgbClr val="000000"/>
                </a:solidFill>
                <a:latin typeface="Open Sans"/>
              </a:rPr>
              <a:t>Daten- und Persönlichkeitsschutz</a:t>
            </a:r>
          </a:p>
          <a:p>
            <a:pPr marL="744161" lvl="1" indent="-372081">
              <a:lnSpc>
                <a:spcPts val="7341"/>
              </a:lnSpc>
              <a:buFont typeface="Arial"/>
              <a:buChar char="•"/>
            </a:pPr>
            <a:r>
              <a:rPr lang="en-US" sz="3446" dirty="0">
                <a:solidFill>
                  <a:srgbClr val="000000"/>
                </a:solidFill>
                <a:latin typeface="Open Sans"/>
              </a:rPr>
              <a:t>Unschuldsvermutung</a:t>
            </a:r>
          </a:p>
          <a:p>
            <a:pPr marL="744161" lvl="1" indent="-372081">
              <a:lnSpc>
                <a:spcPts val="7341"/>
              </a:lnSpc>
              <a:buFont typeface="Arial"/>
              <a:buChar char="•"/>
            </a:pPr>
            <a:r>
              <a:rPr lang="en-US" sz="3446" dirty="0">
                <a:solidFill>
                  <a:srgbClr val="000000"/>
                </a:solidFill>
                <a:latin typeface="Open Sans"/>
              </a:rPr>
              <a:t>überlegtes Handeln</a:t>
            </a:r>
          </a:p>
          <a:p>
            <a:pPr marL="744161" lvl="1" indent="-372081">
              <a:lnSpc>
                <a:spcPts val="7341"/>
              </a:lnSpc>
              <a:buFont typeface="Arial"/>
              <a:buChar char="•"/>
            </a:pPr>
            <a:r>
              <a:rPr lang="en-US" sz="3446" dirty="0">
                <a:solidFill>
                  <a:srgbClr val="000000"/>
                </a:solidFill>
                <a:latin typeface="Open Sans"/>
              </a:rPr>
              <a:t>schriftliche Kommunikation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CH" dirty="0"/>
          </a:p>
        </p:txBody>
      </p:sp>
      <p:sp>
        <p:nvSpPr>
          <p:cNvPr id="3" name="Freeform 3"/>
          <p:cNvSpPr/>
          <p:nvPr/>
        </p:nvSpPr>
        <p:spPr>
          <a:xfrm flipH="1" flipV="1">
            <a:off x="4598802" y="-488930"/>
            <a:ext cx="14355971" cy="18151228"/>
          </a:xfrm>
          <a:custGeom>
            <a:avLst/>
            <a:gdLst/>
            <a:ahLst/>
            <a:cxnLst/>
            <a:rect l="l" t="t" r="r" b="b"/>
            <a:pathLst>
              <a:path w="14355971" h="18151228">
                <a:moveTo>
                  <a:pt x="14355972" y="18151228"/>
                </a:moveTo>
                <a:lnTo>
                  <a:pt x="0" y="18151228"/>
                </a:lnTo>
                <a:lnTo>
                  <a:pt x="0" y="0"/>
                </a:lnTo>
                <a:lnTo>
                  <a:pt x="14355972" y="0"/>
                </a:lnTo>
                <a:lnTo>
                  <a:pt x="14355972" y="18151228"/>
                </a:lnTo>
                <a:close/>
              </a:path>
            </a:pathLst>
          </a:custGeom>
          <a:blipFill>
            <a:blip r:embed="rId3">
              <a:alphaModFix amt="19999"/>
              <a:extLst>
                <a:ext uri="{96DAC541-7B7A-43D3-8B79-37D633B846F1}">
                  <asvg:svgBlip xmlns:asvg="http://schemas.microsoft.com/office/drawing/2016/SVG/main" r:embed="rId4"/>
                </a:ext>
              </a:extLst>
            </a:blip>
            <a:stretch>
              <a:fillRect/>
            </a:stretch>
          </a:blipFill>
        </p:spPr>
        <p:txBody>
          <a:bodyPr/>
          <a:lstStyle/>
          <a:p>
            <a:endParaRPr lang="de-CH" dirty="0"/>
          </a:p>
        </p:txBody>
      </p:sp>
      <p:sp>
        <p:nvSpPr>
          <p:cNvPr id="4" name="Freeform 4"/>
          <p:cNvSpPr/>
          <p:nvPr/>
        </p:nvSpPr>
        <p:spPr>
          <a:xfrm>
            <a:off x="2727418" y="2718576"/>
            <a:ext cx="8117055" cy="5557265"/>
          </a:xfrm>
          <a:custGeom>
            <a:avLst/>
            <a:gdLst/>
            <a:ahLst/>
            <a:cxnLst/>
            <a:rect l="l" t="t" r="r" b="b"/>
            <a:pathLst>
              <a:path w="8117055" h="5557265">
                <a:moveTo>
                  <a:pt x="0" y="0"/>
                </a:moveTo>
                <a:lnTo>
                  <a:pt x="8117056" y="0"/>
                </a:lnTo>
                <a:lnTo>
                  <a:pt x="8117056" y="5557265"/>
                </a:lnTo>
                <a:lnTo>
                  <a:pt x="0" y="5557265"/>
                </a:lnTo>
                <a:lnTo>
                  <a:pt x="0" y="0"/>
                </a:lnTo>
                <a:close/>
              </a:path>
            </a:pathLst>
          </a:custGeom>
          <a:blipFill>
            <a:blip r:embed="rId5"/>
            <a:stretch>
              <a:fillRect/>
            </a:stretch>
          </a:blipFill>
        </p:spPr>
        <p:txBody>
          <a:bodyPr/>
          <a:lstStyle/>
          <a:p>
            <a:endParaRPr lang="de-CH" dirty="0"/>
          </a:p>
        </p:txBody>
      </p:sp>
      <p:sp>
        <p:nvSpPr>
          <p:cNvPr id="5" name="TextBox 5"/>
          <p:cNvSpPr txBox="1"/>
          <p:nvPr/>
        </p:nvSpPr>
        <p:spPr>
          <a:xfrm>
            <a:off x="1028700" y="1295116"/>
            <a:ext cx="16230600" cy="751840"/>
          </a:xfrm>
          <a:prstGeom prst="rect">
            <a:avLst/>
          </a:prstGeom>
        </p:spPr>
        <p:txBody>
          <a:bodyPr lIns="0" tIns="0" rIns="0" bIns="0" rtlCol="0" anchor="t">
            <a:spAutoFit/>
          </a:bodyPr>
          <a:lstStyle/>
          <a:p>
            <a:pPr>
              <a:lnSpc>
                <a:spcPts val="5600"/>
              </a:lnSpc>
              <a:spcBef>
                <a:spcPct val="0"/>
              </a:spcBef>
            </a:pPr>
            <a:r>
              <a:rPr lang="en-US" sz="5600" dirty="0">
                <a:solidFill>
                  <a:srgbClr val="000000"/>
                </a:solidFill>
                <a:latin typeface="DIN Next Slab Pro 2"/>
              </a:rPr>
              <a:t>Für mehr...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CH" dirty="0"/>
          </a:p>
        </p:txBody>
      </p:sp>
      <p:sp>
        <p:nvSpPr>
          <p:cNvPr id="3" name="Freeform 3"/>
          <p:cNvSpPr/>
          <p:nvPr/>
        </p:nvSpPr>
        <p:spPr>
          <a:xfrm>
            <a:off x="1188305" y="2467981"/>
            <a:ext cx="1468104" cy="1339645"/>
          </a:xfrm>
          <a:custGeom>
            <a:avLst/>
            <a:gdLst/>
            <a:ahLst/>
            <a:cxnLst/>
            <a:rect l="l" t="t" r="r" b="b"/>
            <a:pathLst>
              <a:path w="1468104" h="1339645">
                <a:moveTo>
                  <a:pt x="0" y="0"/>
                </a:moveTo>
                <a:lnTo>
                  <a:pt x="1468104" y="0"/>
                </a:lnTo>
                <a:lnTo>
                  <a:pt x="1468104" y="1339645"/>
                </a:lnTo>
                <a:lnTo>
                  <a:pt x="0" y="13396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CH" dirty="0"/>
          </a:p>
        </p:txBody>
      </p:sp>
      <p:sp>
        <p:nvSpPr>
          <p:cNvPr id="4" name="Freeform 4"/>
          <p:cNvSpPr/>
          <p:nvPr/>
        </p:nvSpPr>
        <p:spPr>
          <a:xfrm>
            <a:off x="1567958" y="8170371"/>
            <a:ext cx="708799" cy="1407045"/>
          </a:xfrm>
          <a:custGeom>
            <a:avLst/>
            <a:gdLst/>
            <a:ahLst/>
            <a:cxnLst/>
            <a:rect l="l" t="t" r="r" b="b"/>
            <a:pathLst>
              <a:path w="708799" h="1407045">
                <a:moveTo>
                  <a:pt x="0" y="0"/>
                </a:moveTo>
                <a:lnTo>
                  <a:pt x="708799" y="0"/>
                </a:lnTo>
                <a:lnTo>
                  <a:pt x="708799" y="1407045"/>
                </a:lnTo>
                <a:lnTo>
                  <a:pt x="0" y="14070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CH" dirty="0"/>
          </a:p>
        </p:txBody>
      </p:sp>
      <p:sp>
        <p:nvSpPr>
          <p:cNvPr id="5" name="Freeform 5"/>
          <p:cNvSpPr/>
          <p:nvPr/>
        </p:nvSpPr>
        <p:spPr>
          <a:xfrm>
            <a:off x="1204622" y="4112993"/>
            <a:ext cx="1435471" cy="1766733"/>
          </a:xfrm>
          <a:custGeom>
            <a:avLst/>
            <a:gdLst/>
            <a:ahLst/>
            <a:cxnLst/>
            <a:rect l="l" t="t" r="r" b="b"/>
            <a:pathLst>
              <a:path w="1435471" h="1766733">
                <a:moveTo>
                  <a:pt x="0" y="0"/>
                </a:moveTo>
                <a:lnTo>
                  <a:pt x="1435470" y="0"/>
                </a:lnTo>
                <a:lnTo>
                  <a:pt x="1435470" y="1766733"/>
                </a:lnTo>
                <a:lnTo>
                  <a:pt x="0" y="176673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CH" dirty="0"/>
          </a:p>
        </p:txBody>
      </p:sp>
      <p:sp>
        <p:nvSpPr>
          <p:cNvPr id="6" name="Freeform 6"/>
          <p:cNvSpPr/>
          <p:nvPr/>
        </p:nvSpPr>
        <p:spPr>
          <a:xfrm>
            <a:off x="1204622" y="6272020"/>
            <a:ext cx="1523192" cy="1506056"/>
          </a:xfrm>
          <a:custGeom>
            <a:avLst/>
            <a:gdLst/>
            <a:ahLst/>
            <a:cxnLst/>
            <a:rect l="l" t="t" r="r" b="b"/>
            <a:pathLst>
              <a:path w="1523192" h="1506056">
                <a:moveTo>
                  <a:pt x="0" y="0"/>
                </a:moveTo>
                <a:lnTo>
                  <a:pt x="1523192" y="0"/>
                </a:lnTo>
                <a:lnTo>
                  <a:pt x="1523192" y="1506057"/>
                </a:lnTo>
                <a:lnTo>
                  <a:pt x="0" y="150605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e-CH" dirty="0"/>
          </a:p>
        </p:txBody>
      </p:sp>
      <p:sp>
        <p:nvSpPr>
          <p:cNvPr id="7" name="TextBox 7"/>
          <p:cNvSpPr txBox="1"/>
          <p:nvPr/>
        </p:nvSpPr>
        <p:spPr>
          <a:xfrm>
            <a:off x="3129179" y="2737306"/>
            <a:ext cx="10033269" cy="961566"/>
          </a:xfrm>
          <a:prstGeom prst="rect">
            <a:avLst/>
          </a:prstGeom>
        </p:spPr>
        <p:txBody>
          <a:bodyPr lIns="0" tIns="0" rIns="0" bIns="0" rtlCol="0" anchor="t">
            <a:spAutoFit/>
          </a:bodyPr>
          <a:lstStyle/>
          <a:p>
            <a:pPr>
              <a:lnSpc>
                <a:spcPts val="3785"/>
              </a:lnSpc>
            </a:pPr>
            <a:r>
              <a:rPr lang="de-CH" sz="3154" dirty="0">
                <a:solidFill>
                  <a:srgbClr val="000000"/>
                </a:solidFill>
                <a:latin typeface="Open Sans"/>
              </a:rPr>
              <a:t>Menschliche</a:t>
            </a:r>
            <a:r>
              <a:rPr lang="en-US" sz="3154" dirty="0">
                <a:solidFill>
                  <a:srgbClr val="000000"/>
                </a:solidFill>
                <a:latin typeface="Open Sans"/>
              </a:rPr>
              <a:t> Werte, Regeln und Haltung: Wie leben wir Menschen zusammen?</a:t>
            </a:r>
          </a:p>
        </p:txBody>
      </p:sp>
      <p:sp>
        <p:nvSpPr>
          <p:cNvPr id="8" name="TextBox 8"/>
          <p:cNvSpPr txBox="1"/>
          <p:nvPr/>
        </p:nvSpPr>
        <p:spPr>
          <a:xfrm>
            <a:off x="1028700" y="1295116"/>
            <a:ext cx="7141906" cy="751840"/>
          </a:xfrm>
          <a:prstGeom prst="rect">
            <a:avLst/>
          </a:prstGeom>
        </p:spPr>
        <p:txBody>
          <a:bodyPr lIns="0" tIns="0" rIns="0" bIns="0" rtlCol="0" anchor="t">
            <a:spAutoFit/>
          </a:bodyPr>
          <a:lstStyle/>
          <a:p>
            <a:pPr>
              <a:lnSpc>
                <a:spcPts val="5600"/>
              </a:lnSpc>
              <a:spcBef>
                <a:spcPct val="0"/>
              </a:spcBef>
            </a:pPr>
            <a:r>
              <a:rPr lang="en-US" sz="5600" dirty="0">
                <a:solidFill>
                  <a:srgbClr val="000000"/>
                </a:solidFill>
                <a:latin typeface="DIN Next Slab Pro 2"/>
              </a:rPr>
              <a:t>Grundlagen der Ethik</a:t>
            </a:r>
          </a:p>
        </p:txBody>
      </p:sp>
      <p:sp>
        <p:nvSpPr>
          <p:cNvPr id="9" name="TextBox 9"/>
          <p:cNvSpPr txBox="1"/>
          <p:nvPr/>
        </p:nvSpPr>
        <p:spPr>
          <a:xfrm>
            <a:off x="3129179" y="4996360"/>
            <a:ext cx="9012216" cy="480783"/>
          </a:xfrm>
          <a:prstGeom prst="rect">
            <a:avLst/>
          </a:prstGeom>
        </p:spPr>
        <p:txBody>
          <a:bodyPr lIns="0" tIns="0" rIns="0" bIns="0" rtlCol="0" anchor="t">
            <a:spAutoFit/>
          </a:bodyPr>
          <a:lstStyle/>
          <a:p>
            <a:pPr marL="0" lvl="0" indent="0" algn="l">
              <a:lnSpc>
                <a:spcPts val="3785"/>
              </a:lnSpc>
              <a:spcBef>
                <a:spcPct val="0"/>
              </a:spcBef>
            </a:pPr>
            <a:r>
              <a:rPr lang="en-US" sz="3154" u="none" dirty="0">
                <a:solidFill>
                  <a:srgbClr val="000000"/>
                </a:solidFill>
                <a:latin typeface="Open Sans"/>
              </a:rPr>
              <a:t>Idee und Vorstellung: Was ist richtig oder falsch?</a:t>
            </a:r>
          </a:p>
        </p:txBody>
      </p:sp>
      <p:sp>
        <p:nvSpPr>
          <p:cNvPr id="10" name="TextBox 10"/>
          <p:cNvSpPr txBox="1"/>
          <p:nvPr/>
        </p:nvSpPr>
        <p:spPr>
          <a:xfrm>
            <a:off x="3129179" y="6774630"/>
            <a:ext cx="11315691" cy="480783"/>
          </a:xfrm>
          <a:prstGeom prst="rect">
            <a:avLst/>
          </a:prstGeom>
        </p:spPr>
        <p:txBody>
          <a:bodyPr wrap="square" lIns="0" tIns="0" rIns="0" bIns="0" rtlCol="0" anchor="t">
            <a:spAutoFit/>
          </a:bodyPr>
          <a:lstStyle/>
          <a:p>
            <a:pPr marL="0" lvl="0" indent="0" algn="l">
              <a:lnSpc>
                <a:spcPts val="3785"/>
              </a:lnSpc>
              <a:spcBef>
                <a:spcPct val="0"/>
              </a:spcBef>
            </a:pPr>
            <a:r>
              <a:rPr lang="en-US" sz="3154" u="none" dirty="0">
                <a:solidFill>
                  <a:srgbClr val="000000"/>
                </a:solidFill>
                <a:latin typeface="Open Sans"/>
              </a:rPr>
              <a:t>Handeln gemäss der Unterscheidung von «gut» und «böse»</a:t>
            </a:r>
          </a:p>
        </p:txBody>
      </p:sp>
      <p:sp>
        <p:nvSpPr>
          <p:cNvPr id="11" name="TextBox 11"/>
          <p:cNvSpPr txBox="1"/>
          <p:nvPr/>
        </p:nvSpPr>
        <p:spPr>
          <a:xfrm>
            <a:off x="3129179" y="8550813"/>
            <a:ext cx="14515981" cy="476250"/>
          </a:xfrm>
          <a:prstGeom prst="rect">
            <a:avLst/>
          </a:prstGeom>
        </p:spPr>
        <p:txBody>
          <a:bodyPr lIns="0" tIns="0" rIns="0" bIns="0" rtlCol="0" anchor="t">
            <a:spAutoFit/>
          </a:bodyPr>
          <a:lstStyle/>
          <a:p>
            <a:pPr marL="0" lvl="0" indent="0" algn="l">
              <a:lnSpc>
                <a:spcPts val="3785"/>
              </a:lnSpc>
              <a:spcBef>
                <a:spcPct val="0"/>
              </a:spcBef>
            </a:pPr>
            <a:r>
              <a:rPr lang="de-CH" sz="3154" u="none" dirty="0">
                <a:solidFill>
                  <a:srgbClr val="000000"/>
                </a:solidFill>
                <a:latin typeface="Open Sans"/>
              </a:rPr>
              <a:t>Wie will ich mich selbst «korrekt» verhalten und was erwarte ich von anderen?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hlinkClick r:id="rId3" tooltip="Video Das Experimen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16000"/>
            </a:blip>
            <a:stretch>
              <a:fillRect l="-16035" r="-16035"/>
            </a:stretch>
          </a:blipFill>
        </p:spPr>
        <p:txBody>
          <a:bodyPr/>
          <a:lstStyle/>
          <a:p>
            <a:endParaRPr lang="de-CH" dirty="0"/>
          </a:p>
        </p:txBody>
      </p:sp>
      <p:sp>
        <p:nvSpPr>
          <p:cNvPr id="3" name="Freeform 3"/>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CH" dirty="0"/>
          </a:p>
        </p:txBody>
      </p:sp>
      <p:sp>
        <p:nvSpPr>
          <p:cNvPr id="4" name="Freeform 4">
            <a:hlinkClick r:id="rId7" tooltip="https://tool.jugendundsport.ch/courses/l60c2d/modules/63241c2432055517c7080912?preview=&amp;lang=de"/>
          </p:cNvPr>
          <p:cNvSpPr/>
          <p:nvPr/>
        </p:nvSpPr>
        <p:spPr>
          <a:xfrm>
            <a:off x="6267056" y="3024954"/>
            <a:ext cx="5753888" cy="5739503"/>
          </a:xfrm>
          <a:custGeom>
            <a:avLst/>
            <a:gdLst/>
            <a:ahLst/>
            <a:cxnLst/>
            <a:rect l="l" t="t" r="r" b="b"/>
            <a:pathLst>
              <a:path w="5753888" h="5739503">
                <a:moveTo>
                  <a:pt x="0" y="0"/>
                </a:moveTo>
                <a:lnTo>
                  <a:pt x="5753888" y="0"/>
                </a:lnTo>
                <a:lnTo>
                  <a:pt x="5753888" y="5739502"/>
                </a:lnTo>
                <a:lnTo>
                  <a:pt x="0" y="57395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CH" dirty="0"/>
          </a:p>
        </p:txBody>
      </p:sp>
      <p:sp>
        <p:nvSpPr>
          <p:cNvPr id="5" name="TextBox 5"/>
          <p:cNvSpPr txBox="1"/>
          <p:nvPr/>
        </p:nvSpPr>
        <p:spPr>
          <a:xfrm>
            <a:off x="1028700" y="1295116"/>
            <a:ext cx="9931945" cy="751840"/>
          </a:xfrm>
          <a:prstGeom prst="rect">
            <a:avLst/>
          </a:prstGeom>
        </p:spPr>
        <p:txBody>
          <a:bodyPr lIns="0" tIns="0" rIns="0" bIns="0" rtlCol="0" anchor="t">
            <a:spAutoFit/>
          </a:bodyPr>
          <a:lstStyle/>
          <a:p>
            <a:pPr>
              <a:lnSpc>
                <a:spcPts val="5600"/>
              </a:lnSpc>
              <a:spcBef>
                <a:spcPct val="0"/>
              </a:spcBef>
            </a:pPr>
            <a:r>
              <a:rPr lang="en-US" sz="5600" dirty="0">
                <a:solidFill>
                  <a:srgbClr val="000000"/>
                </a:solidFill>
                <a:latin typeface="DIN Next Slab Pro 2"/>
              </a:rPr>
              <a:t>Welche Haltung habe ich?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8443836" y="6020412"/>
            <a:ext cx="7312716" cy="0"/>
          </a:xfrm>
          <a:prstGeom prst="line">
            <a:avLst/>
          </a:prstGeom>
          <a:ln w="47625" cap="flat">
            <a:solidFill>
              <a:srgbClr val="FFFFFF"/>
            </a:solidFill>
            <a:prstDash val="solid"/>
            <a:headEnd type="none" w="sm" len="sm"/>
            <a:tailEnd type="none" w="sm" len="sm"/>
          </a:ln>
        </p:spPr>
        <p:txBody>
          <a:bodyPr/>
          <a:lstStyle/>
          <a:p>
            <a:endParaRPr lang="de-CH" dirty="0"/>
          </a:p>
        </p:txBody>
      </p:sp>
      <p:sp>
        <p:nvSpPr>
          <p:cNvPr id="3" name="Freeform 3"/>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CH" dirty="0"/>
          </a:p>
        </p:txBody>
      </p:sp>
      <p:sp>
        <p:nvSpPr>
          <p:cNvPr id="4" name="Freeform 4"/>
          <p:cNvSpPr/>
          <p:nvPr/>
        </p:nvSpPr>
        <p:spPr>
          <a:xfrm>
            <a:off x="0" y="2387866"/>
            <a:ext cx="18288000" cy="7899134"/>
          </a:xfrm>
          <a:custGeom>
            <a:avLst/>
            <a:gdLst/>
            <a:ahLst/>
            <a:cxnLst/>
            <a:rect l="l" t="t" r="r" b="b"/>
            <a:pathLst>
              <a:path w="18288000" h="7899134">
                <a:moveTo>
                  <a:pt x="0" y="0"/>
                </a:moveTo>
                <a:lnTo>
                  <a:pt x="18288000" y="0"/>
                </a:lnTo>
                <a:lnTo>
                  <a:pt x="18288000" y="7899134"/>
                </a:lnTo>
                <a:lnTo>
                  <a:pt x="0" y="7899134"/>
                </a:lnTo>
                <a:lnTo>
                  <a:pt x="0" y="0"/>
                </a:lnTo>
                <a:close/>
              </a:path>
            </a:pathLst>
          </a:custGeom>
          <a:blipFill>
            <a:blip r:embed="rId5"/>
            <a:stretch>
              <a:fillRect l="-1189"/>
            </a:stretch>
          </a:blipFill>
        </p:spPr>
        <p:txBody>
          <a:bodyPr/>
          <a:lstStyle/>
          <a:p>
            <a:endParaRPr lang="de-CH" dirty="0"/>
          </a:p>
        </p:txBody>
      </p:sp>
      <p:sp>
        <p:nvSpPr>
          <p:cNvPr id="5" name="TextBox 5"/>
          <p:cNvSpPr txBox="1"/>
          <p:nvPr/>
        </p:nvSpPr>
        <p:spPr>
          <a:xfrm>
            <a:off x="1028700" y="1295116"/>
            <a:ext cx="16230600" cy="751840"/>
          </a:xfrm>
          <a:prstGeom prst="rect">
            <a:avLst/>
          </a:prstGeom>
        </p:spPr>
        <p:txBody>
          <a:bodyPr lIns="0" tIns="0" rIns="0" bIns="0" rtlCol="0" anchor="t">
            <a:spAutoFit/>
          </a:bodyPr>
          <a:lstStyle/>
          <a:p>
            <a:pPr>
              <a:lnSpc>
                <a:spcPts val="5600"/>
              </a:lnSpc>
              <a:spcBef>
                <a:spcPct val="0"/>
              </a:spcBef>
            </a:pPr>
            <a:r>
              <a:rPr lang="en-US" sz="5600" dirty="0">
                <a:solidFill>
                  <a:srgbClr val="000000"/>
                </a:solidFill>
                <a:latin typeface="DIN Next Slab Pro 2"/>
              </a:rPr>
              <a:t>Werte &amp; Prävention beim STV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CH" dirty="0"/>
          </a:p>
        </p:txBody>
      </p:sp>
      <p:grpSp>
        <p:nvGrpSpPr>
          <p:cNvPr id="3" name="Group 3"/>
          <p:cNvGrpSpPr/>
          <p:nvPr/>
        </p:nvGrpSpPr>
        <p:grpSpPr>
          <a:xfrm>
            <a:off x="9416032" y="5207504"/>
            <a:ext cx="617899" cy="617899"/>
            <a:chOff x="0" y="0"/>
            <a:chExt cx="812800" cy="812800"/>
          </a:xfrm>
        </p:grpSpPr>
        <p:sp>
          <p:nvSpPr>
            <p:cNvPr id="4" name="Freeform 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8232A"/>
            </a:solidFill>
          </p:spPr>
          <p:txBody>
            <a:bodyPr/>
            <a:lstStyle/>
            <a:p>
              <a:endParaRPr lang="de-CH" dirty="0"/>
            </a:p>
          </p:txBody>
        </p:sp>
        <p:sp>
          <p:nvSpPr>
            <p:cNvPr id="5" name="TextBox 5"/>
            <p:cNvSpPr txBox="1"/>
            <p:nvPr/>
          </p:nvSpPr>
          <p:spPr>
            <a:xfrm>
              <a:off x="76200" y="76200"/>
              <a:ext cx="660400" cy="660400"/>
            </a:xfrm>
            <a:prstGeom prst="rect">
              <a:avLst/>
            </a:prstGeom>
          </p:spPr>
          <p:txBody>
            <a:bodyPr lIns="50800" tIns="50800" rIns="50800" bIns="50800" rtlCol="0" anchor="ctr"/>
            <a:lstStyle/>
            <a:p>
              <a:pPr algn="ctr">
                <a:lnSpc>
                  <a:spcPts val="2879"/>
                </a:lnSpc>
              </a:pPr>
              <a:r>
                <a:rPr lang="en-US" sz="2400" dirty="0">
                  <a:solidFill>
                    <a:srgbClr val="FFFFFF"/>
                  </a:solidFill>
                  <a:latin typeface="DIN Next Slab Pro 1"/>
                </a:rPr>
                <a:t>7</a:t>
              </a:r>
            </a:p>
          </p:txBody>
        </p:sp>
      </p:grpSp>
      <p:grpSp>
        <p:nvGrpSpPr>
          <p:cNvPr id="6" name="Group 6"/>
          <p:cNvGrpSpPr/>
          <p:nvPr/>
        </p:nvGrpSpPr>
        <p:grpSpPr>
          <a:xfrm>
            <a:off x="9400971" y="4438908"/>
            <a:ext cx="617899" cy="617899"/>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8232A"/>
            </a:solidFill>
          </p:spPr>
          <p:txBody>
            <a:bodyPr/>
            <a:lstStyle/>
            <a:p>
              <a:endParaRPr lang="de-CH" dirty="0"/>
            </a:p>
          </p:txBody>
        </p:sp>
        <p:sp>
          <p:nvSpPr>
            <p:cNvPr id="8" name="TextBox 8"/>
            <p:cNvSpPr txBox="1"/>
            <p:nvPr/>
          </p:nvSpPr>
          <p:spPr>
            <a:xfrm>
              <a:off x="76200" y="76200"/>
              <a:ext cx="660400" cy="660400"/>
            </a:xfrm>
            <a:prstGeom prst="rect">
              <a:avLst/>
            </a:prstGeom>
          </p:spPr>
          <p:txBody>
            <a:bodyPr lIns="50800" tIns="50800" rIns="50800" bIns="50800" rtlCol="0" anchor="ctr"/>
            <a:lstStyle/>
            <a:p>
              <a:pPr algn="ctr">
                <a:lnSpc>
                  <a:spcPts val="2879"/>
                </a:lnSpc>
              </a:pPr>
              <a:r>
                <a:rPr lang="en-US" sz="2400" dirty="0">
                  <a:solidFill>
                    <a:srgbClr val="FFFFFF"/>
                  </a:solidFill>
                  <a:latin typeface="DIN Next Slab Pro 1"/>
                </a:rPr>
                <a:t>6</a:t>
              </a:r>
            </a:p>
          </p:txBody>
        </p:sp>
      </p:grpSp>
      <p:grpSp>
        <p:nvGrpSpPr>
          <p:cNvPr id="9" name="Group 9"/>
          <p:cNvGrpSpPr/>
          <p:nvPr/>
        </p:nvGrpSpPr>
        <p:grpSpPr>
          <a:xfrm>
            <a:off x="1046855" y="7515257"/>
            <a:ext cx="617899" cy="617899"/>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8232A"/>
            </a:solidFill>
          </p:spPr>
          <p:txBody>
            <a:bodyPr/>
            <a:lstStyle/>
            <a:p>
              <a:endParaRPr lang="de-CH" dirty="0"/>
            </a:p>
          </p:txBody>
        </p:sp>
        <p:sp>
          <p:nvSpPr>
            <p:cNvPr id="11" name="TextBox 11"/>
            <p:cNvSpPr txBox="1"/>
            <p:nvPr/>
          </p:nvSpPr>
          <p:spPr>
            <a:xfrm>
              <a:off x="76200" y="76200"/>
              <a:ext cx="660400" cy="660400"/>
            </a:xfrm>
            <a:prstGeom prst="rect">
              <a:avLst/>
            </a:prstGeom>
          </p:spPr>
          <p:txBody>
            <a:bodyPr lIns="50800" tIns="50800" rIns="50800" bIns="50800" rtlCol="0" anchor="ctr"/>
            <a:lstStyle/>
            <a:p>
              <a:pPr algn="ctr">
                <a:lnSpc>
                  <a:spcPts val="2879"/>
                </a:lnSpc>
              </a:pPr>
              <a:r>
                <a:rPr lang="en-US" sz="2400" dirty="0">
                  <a:solidFill>
                    <a:srgbClr val="FFFFFF"/>
                  </a:solidFill>
                  <a:latin typeface="DIN Next Slab Pro 1"/>
                </a:rPr>
                <a:t>5</a:t>
              </a:r>
            </a:p>
          </p:txBody>
        </p:sp>
      </p:grpSp>
      <p:grpSp>
        <p:nvGrpSpPr>
          <p:cNvPr id="12" name="Group 12"/>
          <p:cNvGrpSpPr/>
          <p:nvPr/>
        </p:nvGrpSpPr>
        <p:grpSpPr>
          <a:xfrm>
            <a:off x="1049746" y="6746661"/>
            <a:ext cx="617899" cy="617899"/>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8232A"/>
            </a:solidFill>
          </p:spPr>
          <p:txBody>
            <a:bodyPr/>
            <a:lstStyle/>
            <a:p>
              <a:endParaRPr lang="de-CH" dirty="0"/>
            </a:p>
          </p:txBody>
        </p:sp>
        <p:sp>
          <p:nvSpPr>
            <p:cNvPr id="14" name="TextBox 14"/>
            <p:cNvSpPr txBox="1"/>
            <p:nvPr/>
          </p:nvSpPr>
          <p:spPr>
            <a:xfrm>
              <a:off x="76200" y="76200"/>
              <a:ext cx="660400" cy="660400"/>
            </a:xfrm>
            <a:prstGeom prst="rect">
              <a:avLst/>
            </a:prstGeom>
          </p:spPr>
          <p:txBody>
            <a:bodyPr lIns="50800" tIns="50800" rIns="50800" bIns="50800" rtlCol="0" anchor="ctr"/>
            <a:lstStyle/>
            <a:p>
              <a:pPr algn="ctr">
                <a:lnSpc>
                  <a:spcPts val="2879"/>
                </a:lnSpc>
              </a:pPr>
              <a:r>
                <a:rPr lang="en-US" sz="2400" dirty="0">
                  <a:solidFill>
                    <a:srgbClr val="FFFFFF"/>
                  </a:solidFill>
                  <a:latin typeface="DIN Next Slab Pro 1"/>
                </a:rPr>
                <a:t>4</a:t>
              </a:r>
            </a:p>
          </p:txBody>
        </p:sp>
      </p:grpSp>
      <p:grpSp>
        <p:nvGrpSpPr>
          <p:cNvPr id="15" name="Group 15"/>
          <p:cNvGrpSpPr/>
          <p:nvPr/>
        </p:nvGrpSpPr>
        <p:grpSpPr>
          <a:xfrm>
            <a:off x="1049746" y="5978064"/>
            <a:ext cx="617899" cy="617899"/>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8232A"/>
            </a:solidFill>
          </p:spPr>
          <p:txBody>
            <a:bodyPr/>
            <a:lstStyle/>
            <a:p>
              <a:endParaRPr lang="de-CH" dirty="0"/>
            </a:p>
          </p:txBody>
        </p:sp>
        <p:sp>
          <p:nvSpPr>
            <p:cNvPr id="17" name="TextBox 17"/>
            <p:cNvSpPr txBox="1"/>
            <p:nvPr/>
          </p:nvSpPr>
          <p:spPr>
            <a:xfrm>
              <a:off x="76200" y="76200"/>
              <a:ext cx="660400" cy="660400"/>
            </a:xfrm>
            <a:prstGeom prst="rect">
              <a:avLst/>
            </a:prstGeom>
          </p:spPr>
          <p:txBody>
            <a:bodyPr lIns="50800" tIns="50800" rIns="50800" bIns="50800" rtlCol="0" anchor="ctr"/>
            <a:lstStyle/>
            <a:p>
              <a:pPr algn="ctr">
                <a:lnSpc>
                  <a:spcPts val="2879"/>
                </a:lnSpc>
              </a:pPr>
              <a:r>
                <a:rPr lang="en-US" sz="2400" dirty="0">
                  <a:solidFill>
                    <a:srgbClr val="FFFFFF"/>
                  </a:solidFill>
                  <a:latin typeface="DIN Next Slab Pro 1"/>
                </a:rPr>
                <a:t>3</a:t>
              </a:r>
            </a:p>
          </p:txBody>
        </p:sp>
      </p:grpSp>
      <p:grpSp>
        <p:nvGrpSpPr>
          <p:cNvPr id="18" name="Group 18"/>
          <p:cNvGrpSpPr/>
          <p:nvPr/>
        </p:nvGrpSpPr>
        <p:grpSpPr>
          <a:xfrm>
            <a:off x="1049746" y="5209468"/>
            <a:ext cx="617899" cy="617899"/>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8232A"/>
            </a:solidFill>
          </p:spPr>
          <p:txBody>
            <a:bodyPr/>
            <a:lstStyle/>
            <a:p>
              <a:endParaRPr lang="de-CH" dirty="0"/>
            </a:p>
          </p:txBody>
        </p:sp>
        <p:sp>
          <p:nvSpPr>
            <p:cNvPr id="20" name="TextBox 20"/>
            <p:cNvSpPr txBox="1"/>
            <p:nvPr/>
          </p:nvSpPr>
          <p:spPr>
            <a:xfrm>
              <a:off x="76200" y="76200"/>
              <a:ext cx="660400" cy="660400"/>
            </a:xfrm>
            <a:prstGeom prst="rect">
              <a:avLst/>
            </a:prstGeom>
          </p:spPr>
          <p:txBody>
            <a:bodyPr lIns="50800" tIns="50800" rIns="50800" bIns="50800" rtlCol="0" anchor="ctr"/>
            <a:lstStyle/>
            <a:p>
              <a:pPr algn="ctr">
                <a:lnSpc>
                  <a:spcPts val="2879"/>
                </a:lnSpc>
              </a:pPr>
              <a:r>
                <a:rPr lang="en-US" sz="2400" dirty="0">
                  <a:solidFill>
                    <a:srgbClr val="FFFFFF"/>
                  </a:solidFill>
                  <a:latin typeface="DIN Next Slab Pro 1"/>
                </a:rPr>
                <a:t>2</a:t>
              </a:r>
            </a:p>
          </p:txBody>
        </p:sp>
      </p:grpSp>
      <p:grpSp>
        <p:nvGrpSpPr>
          <p:cNvPr id="21" name="Group 21"/>
          <p:cNvGrpSpPr/>
          <p:nvPr/>
        </p:nvGrpSpPr>
        <p:grpSpPr>
          <a:xfrm>
            <a:off x="1046855" y="4438908"/>
            <a:ext cx="617899" cy="617899"/>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8232A"/>
            </a:solidFill>
          </p:spPr>
          <p:txBody>
            <a:bodyPr/>
            <a:lstStyle/>
            <a:p>
              <a:endParaRPr lang="de-CH" dirty="0"/>
            </a:p>
          </p:txBody>
        </p:sp>
        <p:sp>
          <p:nvSpPr>
            <p:cNvPr id="23" name="TextBox 23"/>
            <p:cNvSpPr txBox="1"/>
            <p:nvPr/>
          </p:nvSpPr>
          <p:spPr>
            <a:xfrm>
              <a:off x="76200" y="76200"/>
              <a:ext cx="660400" cy="660400"/>
            </a:xfrm>
            <a:prstGeom prst="rect">
              <a:avLst/>
            </a:prstGeom>
          </p:spPr>
          <p:txBody>
            <a:bodyPr lIns="50800" tIns="50800" rIns="50800" bIns="50800" rtlCol="0" anchor="ctr"/>
            <a:lstStyle/>
            <a:p>
              <a:pPr algn="ctr">
                <a:lnSpc>
                  <a:spcPts val="2879"/>
                </a:lnSpc>
              </a:pPr>
              <a:r>
                <a:rPr lang="en-US" sz="2400" dirty="0">
                  <a:solidFill>
                    <a:srgbClr val="FFFFFF"/>
                  </a:solidFill>
                  <a:latin typeface="DIN Next Slab Pro 1"/>
                </a:rPr>
                <a:t>1</a:t>
              </a:r>
            </a:p>
          </p:txBody>
        </p:sp>
      </p:grpSp>
      <p:grpSp>
        <p:nvGrpSpPr>
          <p:cNvPr id="24" name="Group 24"/>
          <p:cNvGrpSpPr/>
          <p:nvPr/>
        </p:nvGrpSpPr>
        <p:grpSpPr>
          <a:xfrm>
            <a:off x="9398080" y="6744696"/>
            <a:ext cx="617899" cy="617899"/>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8232A"/>
            </a:solidFill>
          </p:spPr>
          <p:txBody>
            <a:bodyPr/>
            <a:lstStyle/>
            <a:p>
              <a:endParaRPr lang="de-CH" dirty="0"/>
            </a:p>
          </p:txBody>
        </p:sp>
        <p:sp>
          <p:nvSpPr>
            <p:cNvPr id="26" name="TextBox 26"/>
            <p:cNvSpPr txBox="1"/>
            <p:nvPr/>
          </p:nvSpPr>
          <p:spPr>
            <a:xfrm>
              <a:off x="76200" y="76200"/>
              <a:ext cx="660400" cy="660400"/>
            </a:xfrm>
            <a:prstGeom prst="rect">
              <a:avLst/>
            </a:prstGeom>
          </p:spPr>
          <p:txBody>
            <a:bodyPr lIns="50800" tIns="50800" rIns="50800" bIns="50800" rtlCol="0" anchor="ctr"/>
            <a:lstStyle/>
            <a:p>
              <a:pPr algn="ctr">
                <a:lnSpc>
                  <a:spcPts val="2879"/>
                </a:lnSpc>
              </a:pPr>
              <a:r>
                <a:rPr lang="en-US" sz="2400" dirty="0">
                  <a:solidFill>
                    <a:srgbClr val="FFFFFF"/>
                  </a:solidFill>
                  <a:latin typeface="DIN Next Slab Pro 1"/>
                </a:rPr>
                <a:t>9</a:t>
              </a:r>
            </a:p>
          </p:txBody>
        </p:sp>
      </p:grpSp>
      <p:grpSp>
        <p:nvGrpSpPr>
          <p:cNvPr id="27" name="Group 27"/>
          <p:cNvGrpSpPr/>
          <p:nvPr/>
        </p:nvGrpSpPr>
        <p:grpSpPr>
          <a:xfrm>
            <a:off x="9398080" y="5976100"/>
            <a:ext cx="617899" cy="617899"/>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8232A"/>
            </a:solidFill>
          </p:spPr>
          <p:txBody>
            <a:bodyPr/>
            <a:lstStyle/>
            <a:p>
              <a:endParaRPr lang="de-CH" dirty="0"/>
            </a:p>
          </p:txBody>
        </p:sp>
        <p:sp>
          <p:nvSpPr>
            <p:cNvPr id="29" name="TextBox 29"/>
            <p:cNvSpPr txBox="1"/>
            <p:nvPr/>
          </p:nvSpPr>
          <p:spPr>
            <a:xfrm>
              <a:off x="76200" y="76200"/>
              <a:ext cx="660400" cy="660400"/>
            </a:xfrm>
            <a:prstGeom prst="rect">
              <a:avLst/>
            </a:prstGeom>
          </p:spPr>
          <p:txBody>
            <a:bodyPr lIns="50800" tIns="50800" rIns="50800" bIns="50800" rtlCol="0" anchor="ctr"/>
            <a:lstStyle/>
            <a:p>
              <a:pPr algn="ctr">
                <a:lnSpc>
                  <a:spcPts val="2879"/>
                </a:lnSpc>
              </a:pPr>
              <a:r>
                <a:rPr lang="en-US" sz="2400" dirty="0">
                  <a:solidFill>
                    <a:srgbClr val="FFFFFF"/>
                  </a:solidFill>
                  <a:latin typeface="DIN Next Slab Pro 1"/>
                </a:rPr>
                <a:t>8</a:t>
              </a:r>
            </a:p>
          </p:txBody>
        </p:sp>
      </p:grpSp>
      <p:sp>
        <p:nvSpPr>
          <p:cNvPr id="30" name="TextBox 30"/>
          <p:cNvSpPr txBox="1"/>
          <p:nvPr/>
        </p:nvSpPr>
        <p:spPr>
          <a:xfrm>
            <a:off x="1028700" y="1295116"/>
            <a:ext cx="10957920" cy="751840"/>
          </a:xfrm>
          <a:prstGeom prst="rect">
            <a:avLst/>
          </a:prstGeom>
        </p:spPr>
        <p:txBody>
          <a:bodyPr lIns="0" tIns="0" rIns="0" bIns="0" rtlCol="0" anchor="t">
            <a:spAutoFit/>
          </a:bodyPr>
          <a:lstStyle/>
          <a:p>
            <a:pPr>
              <a:lnSpc>
                <a:spcPts val="5600"/>
              </a:lnSpc>
              <a:spcBef>
                <a:spcPct val="0"/>
              </a:spcBef>
            </a:pPr>
            <a:r>
              <a:rPr lang="en-US" sz="5600" dirty="0">
                <a:solidFill>
                  <a:srgbClr val="000000"/>
                </a:solidFill>
                <a:latin typeface="DIN Next Slab Pro 2"/>
              </a:rPr>
              <a:t>Ethik-Charta des Schweizer Sports</a:t>
            </a:r>
          </a:p>
        </p:txBody>
      </p:sp>
      <p:sp>
        <p:nvSpPr>
          <p:cNvPr id="31" name="TextBox 31"/>
          <p:cNvSpPr txBox="1"/>
          <p:nvPr/>
        </p:nvSpPr>
        <p:spPr>
          <a:xfrm>
            <a:off x="1028700" y="2679485"/>
            <a:ext cx="15581355" cy="933450"/>
          </a:xfrm>
          <a:prstGeom prst="rect">
            <a:avLst/>
          </a:prstGeom>
        </p:spPr>
        <p:txBody>
          <a:bodyPr lIns="0" tIns="0" rIns="0" bIns="0" rtlCol="0" anchor="t">
            <a:spAutoFit/>
          </a:bodyPr>
          <a:lstStyle/>
          <a:p>
            <a:pPr>
              <a:lnSpc>
                <a:spcPts val="3720"/>
              </a:lnSpc>
            </a:pPr>
            <a:r>
              <a:rPr lang="en-US" sz="3100" dirty="0">
                <a:solidFill>
                  <a:srgbClr val="000000"/>
                </a:solidFill>
                <a:latin typeface="Open Sans"/>
              </a:rPr>
              <a:t>9 Prinzipien für den Schweizer Sport: Gemeinsam für einen gesunden, respektvollen, fairen und erfolgreichen Sport</a:t>
            </a:r>
          </a:p>
        </p:txBody>
      </p:sp>
      <p:sp>
        <p:nvSpPr>
          <p:cNvPr id="32" name="TextBox 32"/>
          <p:cNvSpPr txBox="1"/>
          <p:nvPr/>
        </p:nvSpPr>
        <p:spPr>
          <a:xfrm>
            <a:off x="1820773" y="4563415"/>
            <a:ext cx="3611176" cy="359086"/>
          </a:xfrm>
          <a:prstGeom prst="rect">
            <a:avLst/>
          </a:prstGeom>
        </p:spPr>
        <p:txBody>
          <a:bodyPr lIns="0" tIns="0" rIns="0" bIns="0" rtlCol="0" anchor="t">
            <a:spAutoFit/>
          </a:bodyPr>
          <a:lstStyle/>
          <a:p>
            <a:pPr marL="0" lvl="0" indent="0" algn="l">
              <a:lnSpc>
                <a:spcPts val="2847"/>
              </a:lnSpc>
              <a:spcBef>
                <a:spcPct val="0"/>
              </a:spcBef>
            </a:pPr>
            <a:r>
              <a:rPr lang="en-US" sz="2372" u="none" dirty="0">
                <a:solidFill>
                  <a:srgbClr val="000000"/>
                </a:solidFill>
                <a:latin typeface="Open Sans"/>
              </a:rPr>
              <a:t>Gleichbehandlung für alle</a:t>
            </a:r>
          </a:p>
        </p:txBody>
      </p:sp>
      <p:sp>
        <p:nvSpPr>
          <p:cNvPr id="33" name="TextBox 33"/>
          <p:cNvSpPr txBox="1"/>
          <p:nvPr/>
        </p:nvSpPr>
        <p:spPr>
          <a:xfrm>
            <a:off x="1817830" y="5335738"/>
            <a:ext cx="5374476" cy="359086"/>
          </a:xfrm>
          <a:prstGeom prst="rect">
            <a:avLst/>
          </a:prstGeom>
        </p:spPr>
        <p:txBody>
          <a:bodyPr lIns="0" tIns="0" rIns="0" bIns="0" rtlCol="0" anchor="t">
            <a:spAutoFit/>
          </a:bodyPr>
          <a:lstStyle/>
          <a:p>
            <a:pPr marL="0" lvl="0" indent="0" algn="l">
              <a:lnSpc>
                <a:spcPts val="2847"/>
              </a:lnSpc>
              <a:spcBef>
                <a:spcPct val="0"/>
              </a:spcBef>
            </a:pPr>
            <a:r>
              <a:rPr lang="en-US" sz="2372" u="none" dirty="0">
                <a:solidFill>
                  <a:srgbClr val="000000"/>
                </a:solidFill>
                <a:latin typeface="Open Sans"/>
              </a:rPr>
              <a:t>Sport und soziales Umfeld im Einklang</a:t>
            </a:r>
          </a:p>
        </p:txBody>
      </p:sp>
      <p:sp>
        <p:nvSpPr>
          <p:cNvPr id="34" name="TextBox 34"/>
          <p:cNvSpPr txBox="1"/>
          <p:nvPr/>
        </p:nvSpPr>
        <p:spPr>
          <a:xfrm>
            <a:off x="1817830" y="6108061"/>
            <a:ext cx="6078120" cy="359086"/>
          </a:xfrm>
          <a:prstGeom prst="rect">
            <a:avLst/>
          </a:prstGeom>
        </p:spPr>
        <p:txBody>
          <a:bodyPr lIns="0" tIns="0" rIns="0" bIns="0" rtlCol="0" anchor="t">
            <a:spAutoFit/>
          </a:bodyPr>
          <a:lstStyle/>
          <a:p>
            <a:pPr marL="0" lvl="0" indent="0" algn="l">
              <a:lnSpc>
                <a:spcPts val="2847"/>
              </a:lnSpc>
              <a:spcBef>
                <a:spcPct val="0"/>
              </a:spcBef>
            </a:pPr>
            <a:r>
              <a:rPr lang="en-US" sz="2372" u="none" dirty="0">
                <a:solidFill>
                  <a:srgbClr val="000000"/>
                </a:solidFill>
                <a:latin typeface="Open Sans"/>
              </a:rPr>
              <a:t>Stärkung der Selbst- und Mitverantwortung</a:t>
            </a:r>
          </a:p>
        </p:txBody>
      </p:sp>
      <p:sp>
        <p:nvSpPr>
          <p:cNvPr id="35" name="TextBox 35"/>
          <p:cNvSpPr txBox="1"/>
          <p:nvPr/>
        </p:nvSpPr>
        <p:spPr>
          <a:xfrm>
            <a:off x="1817830" y="6880384"/>
            <a:ext cx="6222699" cy="359086"/>
          </a:xfrm>
          <a:prstGeom prst="rect">
            <a:avLst/>
          </a:prstGeom>
        </p:spPr>
        <p:txBody>
          <a:bodyPr lIns="0" tIns="0" rIns="0" bIns="0" rtlCol="0" anchor="t">
            <a:spAutoFit/>
          </a:bodyPr>
          <a:lstStyle/>
          <a:p>
            <a:pPr marL="0" lvl="0" indent="0" algn="l">
              <a:lnSpc>
                <a:spcPts val="2847"/>
              </a:lnSpc>
              <a:spcBef>
                <a:spcPct val="0"/>
              </a:spcBef>
            </a:pPr>
            <a:r>
              <a:rPr lang="en-US" sz="2372" u="none" dirty="0">
                <a:solidFill>
                  <a:srgbClr val="000000"/>
                </a:solidFill>
                <a:latin typeface="Open Sans"/>
              </a:rPr>
              <a:t>Respektvolle Förderung statt Überforderung</a:t>
            </a:r>
          </a:p>
        </p:txBody>
      </p:sp>
      <p:sp>
        <p:nvSpPr>
          <p:cNvPr id="36" name="TextBox 36"/>
          <p:cNvSpPr txBox="1"/>
          <p:nvPr/>
        </p:nvSpPr>
        <p:spPr>
          <a:xfrm>
            <a:off x="1817830" y="7652707"/>
            <a:ext cx="6920790" cy="359086"/>
          </a:xfrm>
          <a:prstGeom prst="rect">
            <a:avLst/>
          </a:prstGeom>
        </p:spPr>
        <p:txBody>
          <a:bodyPr lIns="0" tIns="0" rIns="0" bIns="0" rtlCol="0" anchor="t">
            <a:spAutoFit/>
          </a:bodyPr>
          <a:lstStyle/>
          <a:p>
            <a:pPr marL="0" lvl="0" indent="0" algn="l">
              <a:lnSpc>
                <a:spcPts val="2847"/>
              </a:lnSpc>
              <a:spcBef>
                <a:spcPct val="0"/>
              </a:spcBef>
            </a:pPr>
            <a:r>
              <a:rPr lang="en-US" sz="2372" u="none" dirty="0">
                <a:solidFill>
                  <a:srgbClr val="000000"/>
                </a:solidFill>
                <a:latin typeface="Open Sans"/>
              </a:rPr>
              <a:t>Erziehung zu Fairness und Umweltverantwortung</a:t>
            </a:r>
          </a:p>
        </p:txBody>
      </p:sp>
      <p:sp>
        <p:nvSpPr>
          <p:cNvPr id="37" name="TextBox 37"/>
          <p:cNvSpPr txBox="1"/>
          <p:nvPr/>
        </p:nvSpPr>
        <p:spPr>
          <a:xfrm>
            <a:off x="10169054" y="4580085"/>
            <a:ext cx="7177820" cy="359086"/>
          </a:xfrm>
          <a:prstGeom prst="rect">
            <a:avLst/>
          </a:prstGeom>
        </p:spPr>
        <p:txBody>
          <a:bodyPr lIns="0" tIns="0" rIns="0" bIns="0" rtlCol="0" anchor="t">
            <a:spAutoFit/>
          </a:bodyPr>
          <a:lstStyle/>
          <a:p>
            <a:pPr marL="0" lvl="0" indent="0" algn="l">
              <a:lnSpc>
                <a:spcPts val="2847"/>
              </a:lnSpc>
              <a:spcBef>
                <a:spcPct val="0"/>
              </a:spcBef>
            </a:pPr>
            <a:r>
              <a:rPr lang="en-US" sz="2372" u="none" dirty="0">
                <a:solidFill>
                  <a:srgbClr val="000000"/>
                </a:solidFill>
                <a:latin typeface="Open Sans"/>
              </a:rPr>
              <a:t>Gegen Gewalt, Ausbeutung und sexuelle Übergriffe</a:t>
            </a:r>
          </a:p>
        </p:txBody>
      </p:sp>
      <p:sp>
        <p:nvSpPr>
          <p:cNvPr id="38" name="TextBox 38"/>
          <p:cNvSpPr txBox="1"/>
          <p:nvPr/>
        </p:nvSpPr>
        <p:spPr>
          <a:xfrm>
            <a:off x="10169054" y="5352407"/>
            <a:ext cx="4296274" cy="359086"/>
          </a:xfrm>
          <a:prstGeom prst="rect">
            <a:avLst/>
          </a:prstGeom>
        </p:spPr>
        <p:txBody>
          <a:bodyPr lIns="0" tIns="0" rIns="0" bIns="0" rtlCol="0" anchor="t">
            <a:spAutoFit/>
          </a:bodyPr>
          <a:lstStyle/>
          <a:p>
            <a:pPr marL="0" lvl="0" indent="0" algn="l">
              <a:lnSpc>
                <a:spcPts val="2847"/>
              </a:lnSpc>
              <a:spcBef>
                <a:spcPct val="0"/>
              </a:spcBef>
            </a:pPr>
            <a:r>
              <a:rPr lang="en-US" sz="2372" u="none" dirty="0">
                <a:solidFill>
                  <a:srgbClr val="000000"/>
                </a:solidFill>
                <a:latin typeface="Open Sans"/>
              </a:rPr>
              <a:t>Absage an Doping und Drogen</a:t>
            </a:r>
          </a:p>
        </p:txBody>
      </p:sp>
      <p:sp>
        <p:nvSpPr>
          <p:cNvPr id="39" name="TextBox 39"/>
          <p:cNvSpPr txBox="1"/>
          <p:nvPr/>
        </p:nvSpPr>
        <p:spPr>
          <a:xfrm>
            <a:off x="10170526" y="6124730"/>
            <a:ext cx="7224832" cy="359086"/>
          </a:xfrm>
          <a:prstGeom prst="rect">
            <a:avLst/>
          </a:prstGeom>
        </p:spPr>
        <p:txBody>
          <a:bodyPr lIns="0" tIns="0" rIns="0" bIns="0" rtlCol="0" anchor="t">
            <a:spAutoFit/>
          </a:bodyPr>
          <a:lstStyle/>
          <a:p>
            <a:pPr marL="0" lvl="0" indent="0" algn="l">
              <a:lnSpc>
                <a:spcPts val="2847"/>
              </a:lnSpc>
              <a:spcBef>
                <a:spcPct val="0"/>
              </a:spcBef>
            </a:pPr>
            <a:r>
              <a:rPr lang="en-US" sz="2372" u="none" dirty="0">
                <a:solidFill>
                  <a:srgbClr val="000000"/>
                </a:solidFill>
                <a:latin typeface="Open Sans"/>
              </a:rPr>
              <a:t>Verzicht auf Tabak und Alkohol während des Sports</a:t>
            </a:r>
          </a:p>
        </p:txBody>
      </p:sp>
      <p:sp>
        <p:nvSpPr>
          <p:cNvPr id="40" name="TextBox 40"/>
          <p:cNvSpPr txBox="1"/>
          <p:nvPr/>
        </p:nvSpPr>
        <p:spPr>
          <a:xfrm>
            <a:off x="10169054" y="6897053"/>
            <a:ext cx="5070435" cy="359086"/>
          </a:xfrm>
          <a:prstGeom prst="rect">
            <a:avLst/>
          </a:prstGeom>
        </p:spPr>
        <p:txBody>
          <a:bodyPr lIns="0" tIns="0" rIns="0" bIns="0" rtlCol="0" anchor="t">
            <a:spAutoFit/>
          </a:bodyPr>
          <a:lstStyle/>
          <a:p>
            <a:pPr marL="0" lvl="0" indent="0" algn="l">
              <a:lnSpc>
                <a:spcPts val="2847"/>
              </a:lnSpc>
              <a:spcBef>
                <a:spcPct val="0"/>
              </a:spcBef>
            </a:pPr>
            <a:r>
              <a:rPr lang="en-US" sz="2372" u="none" dirty="0">
                <a:solidFill>
                  <a:srgbClr val="000000"/>
                </a:solidFill>
                <a:latin typeface="Open Sans"/>
              </a:rPr>
              <a:t>Gegen jegliche Form von Korruption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CH" dirty="0"/>
          </a:p>
        </p:txBody>
      </p:sp>
      <p:sp>
        <p:nvSpPr>
          <p:cNvPr id="3" name="Freeform 3"/>
          <p:cNvSpPr/>
          <p:nvPr/>
        </p:nvSpPr>
        <p:spPr>
          <a:xfrm>
            <a:off x="1028700" y="2587262"/>
            <a:ext cx="5161202" cy="7197594"/>
          </a:xfrm>
          <a:custGeom>
            <a:avLst/>
            <a:gdLst/>
            <a:ahLst/>
            <a:cxnLst/>
            <a:rect l="l" t="t" r="r" b="b"/>
            <a:pathLst>
              <a:path w="5161202" h="7197594">
                <a:moveTo>
                  <a:pt x="0" y="0"/>
                </a:moveTo>
                <a:lnTo>
                  <a:pt x="5161202" y="0"/>
                </a:lnTo>
                <a:lnTo>
                  <a:pt x="5161202" y="7197594"/>
                </a:lnTo>
                <a:lnTo>
                  <a:pt x="0" y="7197594"/>
                </a:lnTo>
                <a:lnTo>
                  <a:pt x="0" y="0"/>
                </a:lnTo>
                <a:close/>
              </a:path>
            </a:pathLst>
          </a:custGeom>
          <a:blipFill>
            <a:blip r:embed="rId5"/>
            <a:stretch>
              <a:fillRect l="-1371" r="-1371"/>
            </a:stretch>
          </a:blipFill>
        </p:spPr>
        <p:txBody>
          <a:bodyPr/>
          <a:lstStyle/>
          <a:p>
            <a:endParaRPr lang="de-CH" dirty="0"/>
          </a:p>
        </p:txBody>
      </p:sp>
      <p:sp>
        <p:nvSpPr>
          <p:cNvPr id="4" name="Freeform 4"/>
          <p:cNvSpPr/>
          <p:nvPr/>
        </p:nvSpPr>
        <p:spPr>
          <a:xfrm>
            <a:off x="7848731" y="2587262"/>
            <a:ext cx="9831669" cy="7142649"/>
          </a:xfrm>
          <a:custGeom>
            <a:avLst/>
            <a:gdLst/>
            <a:ahLst/>
            <a:cxnLst/>
            <a:rect l="l" t="t" r="r" b="b"/>
            <a:pathLst>
              <a:path w="9831669" h="7142649">
                <a:moveTo>
                  <a:pt x="0" y="0"/>
                </a:moveTo>
                <a:lnTo>
                  <a:pt x="9831669" y="0"/>
                </a:lnTo>
                <a:lnTo>
                  <a:pt x="9831669" y="7142649"/>
                </a:lnTo>
                <a:lnTo>
                  <a:pt x="0" y="7142649"/>
                </a:lnTo>
                <a:lnTo>
                  <a:pt x="0" y="0"/>
                </a:lnTo>
                <a:close/>
              </a:path>
            </a:pathLst>
          </a:custGeom>
          <a:blipFill>
            <a:blip r:embed="rId6"/>
            <a:stretch>
              <a:fillRect l="-370" r="-370"/>
            </a:stretch>
          </a:blipFill>
        </p:spPr>
        <p:txBody>
          <a:bodyPr/>
          <a:lstStyle/>
          <a:p>
            <a:endParaRPr lang="de-CH" dirty="0"/>
          </a:p>
        </p:txBody>
      </p:sp>
      <p:sp>
        <p:nvSpPr>
          <p:cNvPr id="5" name="Freeform 5"/>
          <p:cNvSpPr/>
          <p:nvPr/>
        </p:nvSpPr>
        <p:spPr>
          <a:xfrm>
            <a:off x="6293067" y="5143500"/>
            <a:ext cx="1865159" cy="1631167"/>
          </a:xfrm>
          <a:custGeom>
            <a:avLst/>
            <a:gdLst/>
            <a:ahLst/>
            <a:cxnLst/>
            <a:rect l="l" t="t" r="r" b="b"/>
            <a:pathLst>
              <a:path w="1865159" h="1631167">
                <a:moveTo>
                  <a:pt x="0" y="0"/>
                </a:moveTo>
                <a:lnTo>
                  <a:pt x="1865159" y="0"/>
                </a:lnTo>
                <a:lnTo>
                  <a:pt x="1865159" y="1631167"/>
                </a:lnTo>
                <a:lnTo>
                  <a:pt x="0" y="16311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CH" dirty="0"/>
          </a:p>
        </p:txBody>
      </p:sp>
      <p:sp>
        <p:nvSpPr>
          <p:cNvPr id="6" name="TextBox 6"/>
          <p:cNvSpPr txBox="1"/>
          <p:nvPr/>
        </p:nvSpPr>
        <p:spPr>
          <a:xfrm>
            <a:off x="1028700" y="1295116"/>
            <a:ext cx="16230600" cy="751840"/>
          </a:xfrm>
          <a:prstGeom prst="rect">
            <a:avLst/>
          </a:prstGeom>
        </p:spPr>
        <p:txBody>
          <a:bodyPr lIns="0" tIns="0" rIns="0" bIns="0" rtlCol="0" anchor="t">
            <a:spAutoFit/>
          </a:bodyPr>
          <a:lstStyle/>
          <a:p>
            <a:pPr>
              <a:lnSpc>
                <a:spcPts val="5600"/>
              </a:lnSpc>
              <a:spcBef>
                <a:spcPct val="0"/>
              </a:spcBef>
            </a:pPr>
            <a:r>
              <a:rPr lang="en-US" sz="5600" dirty="0">
                <a:solidFill>
                  <a:srgbClr val="000000"/>
                </a:solidFill>
                <a:latin typeface="DIN Next Slab Pro 2"/>
              </a:rPr>
              <a:t>Das Ethik-Statut des Schweizer Sports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641E98F-9A5E-CFBF-5234-A101909B48EE}"/>
              </a:ext>
            </a:extLst>
          </p:cNvPr>
          <p:cNvPicPr>
            <a:picLocks noChangeAspect="1"/>
          </p:cNvPicPr>
          <p:nvPr/>
        </p:nvPicPr>
        <p:blipFill>
          <a:blip r:embed="rId3"/>
          <a:stretch>
            <a:fillRect/>
          </a:stretch>
        </p:blipFill>
        <p:spPr>
          <a:xfrm>
            <a:off x="0" y="0"/>
            <a:ext cx="18288000" cy="10281859"/>
          </a:xfrm>
          <a:prstGeom prst="rect">
            <a:avLst/>
          </a:prstGeom>
        </p:spPr>
      </p:pic>
      <p:pic>
        <p:nvPicPr>
          <p:cNvPr id="5" name="Grafik 4" descr="Ein Bild, das Muster, Quadrat, Pixel, Kreuzworträtsel enthält.&#10;&#10;Automatisch generierte Beschreibung">
            <a:extLst>
              <a:ext uri="{FF2B5EF4-FFF2-40B4-BE49-F238E27FC236}">
                <a16:creationId xmlns:a16="http://schemas.microsoft.com/office/drawing/2014/main" id="{C4ACE000-896A-ABDC-199B-D47474D35A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20087" y="571500"/>
            <a:ext cx="3124200" cy="3124200"/>
          </a:xfrm>
          <a:prstGeom prst="rect">
            <a:avLst/>
          </a:prstGeom>
        </p:spPr>
      </p:pic>
      <p:sp>
        <p:nvSpPr>
          <p:cNvPr id="7" name="Textfeld 6">
            <a:extLst>
              <a:ext uri="{FF2B5EF4-FFF2-40B4-BE49-F238E27FC236}">
                <a16:creationId xmlns:a16="http://schemas.microsoft.com/office/drawing/2014/main" id="{F8DD2CAB-0C4D-D93C-31D8-F45A0D82BCAF}"/>
              </a:ext>
            </a:extLst>
          </p:cNvPr>
          <p:cNvSpPr txBox="1"/>
          <p:nvPr/>
        </p:nvSpPr>
        <p:spPr>
          <a:xfrm>
            <a:off x="4009737" y="3467100"/>
            <a:ext cx="3200400" cy="737510"/>
          </a:xfrm>
          <a:prstGeom prst="rect">
            <a:avLst/>
          </a:prstGeom>
          <a:noFill/>
        </p:spPr>
        <p:txBody>
          <a:bodyPr wrap="square">
            <a:spAutoFit/>
          </a:bodyPr>
          <a:lstStyle/>
          <a:p>
            <a:pPr>
              <a:lnSpc>
                <a:spcPts val="5600"/>
              </a:lnSpc>
              <a:spcBef>
                <a:spcPct val="0"/>
              </a:spcBef>
            </a:pPr>
            <a:r>
              <a:rPr lang="en-US" sz="3200" b="1" dirty="0">
                <a:solidFill>
                  <a:schemeClr val="bg1"/>
                </a:solidFill>
                <a:latin typeface="DIN Next Slab Pro 2"/>
              </a:rPr>
              <a:t>zum Podcast</a:t>
            </a:r>
          </a:p>
        </p:txBody>
      </p:sp>
      <p:pic>
        <p:nvPicPr>
          <p:cNvPr id="9" name="Grafik 8" descr="Pfeil: Kurve im Uhrzeigersinn mit einfarbiger Füllung">
            <a:extLst>
              <a:ext uri="{FF2B5EF4-FFF2-40B4-BE49-F238E27FC236}">
                <a16:creationId xmlns:a16="http://schemas.microsoft.com/office/drawing/2014/main" id="{D9CCED8C-0EEA-D17A-7D78-EB30C8DA14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7300158" flipH="1">
            <a:off x="3702018" y="2854393"/>
            <a:ext cx="914400" cy="914400"/>
          </a:xfrm>
          <a:prstGeom prst="rect">
            <a:avLst/>
          </a:prstGeom>
        </p:spPr>
      </p:pic>
    </p:spTree>
    <p:extLst>
      <p:ext uri="{BB962C8B-B14F-4D97-AF65-F5344CB8AC3E}">
        <p14:creationId xmlns:p14="http://schemas.microsoft.com/office/powerpoint/2010/main" val="2403206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40FD-6832-1717-235B-A4E509B21BC0}"/>
            </a:ext>
          </a:extLst>
        </p:cNvPr>
        <p:cNvGrpSpPr/>
        <p:nvPr/>
      </p:nvGrpSpPr>
      <p:grpSpPr>
        <a:xfrm>
          <a:off x="0" y="0"/>
          <a:ext cx="0" cy="0"/>
          <a:chOff x="0" y="0"/>
          <a:chExt cx="0" cy="0"/>
        </a:xfrm>
      </p:grpSpPr>
      <p:sp>
        <p:nvSpPr>
          <p:cNvPr id="13" name="Freeform 2">
            <a:extLst>
              <a:ext uri="{FF2B5EF4-FFF2-40B4-BE49-F238E27FC236}">
                <a16:creationId xmlns:a16="http://schemas.microsoft.com/office/drawing/2014/main" id="{4432E889-A447-21B6-52A6-440997CC8511}"/>
              </a:ext>
            </a:extLst>
          </p:cNvPr>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CH" dirty="0"/>
          </a:p>
        </p:txBody>
      </p:sp>
      <p:sp>
        <p:nvSpPr>
          <p:cNvPr id="14" name="TextBox 9">
            <a:extLst>
              <a:ext uri="{FF2B5EF4-FFF2-40B4-BE49-F238E27FC236}">
                <a16:creationId xmlns:a16="http://schemas.microsoft.com/office/drawing/2014/main" id="{BE534986-E6E7-CFFA-F931-7A98F6641624}"/>
              </a:ext>
            </a:extLst>
          </p:cNvPr>
          <p:cNvSpPr txBox="1"/>
          <p:nvPr/>
        </p:nvSpPr>
        <p:spPr>
          <a:xfrm>
            <a:off x="1028700" y="1295116"/>
            <a:ext cx="16344900" cy="1436547"/>
          </a:xfrm>
          <a:prstGeom prst="rect">
            <a:avLst/>
          </a:prstGeom>
        </p:spPr>
        <p:txBody>
          <a:bodyPr wrap="square" lIns="0" tIns="0" rIns="0" bIns="0" rtlCol="0" anchor="t">
            <a:spAutoFit/>
          </a:bodyPr>
          <a:lstStyle/>
          <a:p>
            <a:pPr>
              <a:lnSpc>
                <a:spcPts val="5600"/>
              </a:lnSpc>
              <a:spcBef>
                <a:spcPct val="0"/>
              </a:spcBef>
            </a:pPr>
            <a:r>
              <a:rPr lang="en-US" sz="5600" dirty="0">
                <a:solidFill>
                  <a:srgbClr val="000000"/>
                </a:solidFill>
                <a:latin typeface="DIN Next Slab Pro 2"/>
              </a:rPr>
              <a:t>Ethik-Kompass</a:t>
            </a:r>
          </a:p>
          <a:p>
            <a:pPr>
              <a:lnSpc>
                <a:spcPts val="5600"/>
              </a:lnSpc>
              <a:spcBef>
                <a:spcPct val="0"/>
              </a:spcBef>
            </a:pPr>
            <a:r>
              <a:rPr lang="en-US" sz="4800" dirty="0">
                <a:solidFill>
                  <a:srgbClr val="000000"/>
                </a:solidFill>
                <a:latin typeface="DIN Next Slab Pro 2"/>
              </a:rPr>
              <a:t>Einstufungen Gefahren-, Risiko- &amp; Krisensituationen</a:t>
            </a:r>
          </a:p>
        </p:txBody>
      </p:sp>
      <p:graphicFrame>
        <p:nvGraphicFramePr>
          <p:cNvPr id="2" name="Objekt 1">
            <a:extLst>
              <a:ext uri="{FF2B5EF4-FFF2-40B4-BE49-F238E27FC236}">
                <a16:creationId xmlns:a16="http://schemas.microsoft.com/office/drawing/2014/main" id="{54D86583-CE38-9D66-C1B9-8CE859FA0BB3}"/>
              </a:ext>
            </a:extLst>
          </p:cNvPr>
          <p:cNvGraphicFramePr>
            <a:graphicFrameLocks noChangeAspect="1"/>
          </p:cNvGraphicFramePr>
          <p:nvPr>
            <p:extLst>
              <p:ext uri="{D42A27DB-BD31-4B8C-83A1-F6EECF244321}">
                <p14:modId xmlns:p14="http://schemas.microsoft.com/office/powerpoint/2010/main" val="3067356020"/>
              </p:ext>
            </p:extLst>
          </p:nvPr>
        </p:nvGraphicFramePr>
        <p:xfrm>
          <a:off x="5671930" y="3069381"/>
          <a:ext cx="12192274" cy="7161186"/>
        </p:xfrm>
        <a:graphic>
          <a:graphicData uri="http://schemas.openxmlformats.org/presentationml/2006/ole">
            <mc:AlternateContent xmlns:mc="http://schemas.openxmlformats.org/markup-compatibility/2006">
              <mc:Choice xmlns:v="urn:schemas-microsoft-com:vml" Requires="v">
                <p:oleObj name="Acrobat Document" r:id="rId5" imgW="11344209" imgH="8020050" progId="Acrobat.Document.2017">
                  <p:embed/>
                </p:oleObj>
              </mc:Choice>
              <mc:Fallback>
                <p:oleObj name="Acrobat Document" r:id="rId5" imgW="11344209" imgH="8020050" progId="Acrobat.Document.2017">
                  <p:embed/>
                  <p:pic>
                    <p:nvPicPr>
                      <p:cNvPr id="2" name="Objekt 1">
                        <a:extLst>
                          <a:ext uri="{FF2B5EF4-FFF2-40B4-BE49-F238E27FC236}">
                            <a16:creationId xmlns:a16="http://schemas.microsoft.com/office/drawing/2014/main" id="{54D86583-CE38-9D66-C1B9-8CE859FA0B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7331" r="497"/>
                      <a:stretch>
                        <a:fillRect/>
                      </a:stretch>
                    </p:blipFill>
                    <p:spPr bwMode="auto">
                      <a:xfrm>
                        <a:off x="5671930" y="3069381"/>
                        <a:ext cx="12192274" cy="7161186"/>
                      </a:xfrm>
                      <a:prstGeom prst="rect">
                        <a:avLst/>
                      </a:prstGeom>
                      <a:noFill/>
                    </p:spPr>
                  </p:pic>
                </p:oleObj>
              </mc:Fallback>
            </mc:AlternateContent>
          </a:graphicData>
        </a:graphic>
      </p:graphicFrame>
      <p:pic>
        <p:nvPicPr>
          <p:cNvPr id="3" name="Grafik 2">
            <a:extLst>
              <a:ext uri="{FF2B5EF4-FFF2-40B4-BE49-F238E27FC236}">
                <a16:creationId xmlns:a16="http://schemas.microsoft.com/office/drawing/2014/main" id="{AD778EFA-4E81-2C75-B891-EA0711BA9AAC}"/>
              </a:ext>
            </a:extLst>
          </p:cNvPr>
          <p:cNvPicPr>
            <a:picLocks noChangeAspect="1"/>
          </p:cNvPicPr>
          <p:nvPr/>
        </p:nvPicPr>
        <p:blipFill>
          <a:blip r:embed="rId7"/>
          <a:stretch>
            <a:fillRect/>
          </a:stretch>
        </p:blipFill>
        <p:spPr>
          <a:xfrm>
            <a:off x="16141148" y="8083714"/>
            <a:ext cx="2146852" cy="2146852"/>
          </a:xfrm>
          <a:prstGeom prst="rect">
            <a:avLst/>
          </a:prstGeom>
        </p:spPr>
      </p:pic>
      <p:pic>
        <p:nvPicPr>
          <p:cNvPr id="4" name="Grafik 3" descr="Ein Bild, das Text, Elektronik, Handy, Gerät enthält.&#10;&#10;Automatisch generierte Beschreibung">
            <a:extLst>
              <a:ext uri="{FF2B5EF4-FFF2-40B4-BE49-F238E27FC236}">
                <a16:creationId xmlns:a16="http://schemas.microsoft.com/office/drawing/2014/main" id="{73B09D35-2674-5D39-ABD6-90A3DD76AB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3796" y="3531148"/>
            <a:ext cx="4990120" cy="6237652"/>
          </a:xfrm>
          <a:prstGeom prst="rect">
            <a:avLst/>
          </a:prstGeom>
        </p:spPr>
      </p:pic>
    </p:spTree>
    <p:extLst>
      <p:ext uri="{BB962C8B-B14F-4D97-AF65-F5344CB8AC3E}">
        <p14:creationId xmlns:p14="http://schemas.microsoft.com/office/powerpoint/2010/main" val="1225780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4dc896029c24eb98bb4e34db961ba48 xmlns="08335e42-d1bc-437b-8167-bcd0a260c3fa">
      <Terms xmlns="http://schemas.microsoft.com/office/infopath/2007/PartnerControls">
        <TermInfo xmlns="http://schemas.microsoft.com/office/infopath/2007/PartnerControls">
          <TermName xmlns="http://schemas.microsoft.com/office/infopath/2007/PartnerControls">Sekretariat</TermName>
          <TermId xmlns="http://schemas.microsoft.com/office/infopath/2007/PartnerControls">af038c2f-df91-4c85-acaa-ee4a40e0e7ec</TermId>
        </TermInfo>
      </Terms>
    </o4dc896029c24eb98bb4e34db961ba48>
    <lcf76f155ced4ddcb4097134ff3c332f xmlns="b019e57a-f46a-45d6-a02c-3fe1ec43f0da">
      <Terms xmlns="http://schemas.microsoft.com/office/infopath/2007/PartnerControls"/>
    </lcf76f155ced4ddcb4097134ff3c332f>
    <TaxCatchAll xmlns="08335e42-d1bc-437b-8167-bcd0a260c3fa">
      <Value>3</Value>
      <Value>2</Value>
      <Value>1</Value>
    </TaxCatchAll>
    <ja5e11d7f7134c31ad79634a5e80ccff xmlns="08335e42-d1bc-437b-8167-bcd0a260c3fa">
      <Terms xmlns="http://schemas.microsoft.com/office/infopath/2007/PartnerControls"/>
    </ja5e11d7f7134c31ad79634a5e80ccff>
    <ocabb7c9111d45bd899af5c466959816 xmlns="08335e42-d1bc-437b-8167-bcd0a260c3fa">
      <Terms xmlns="http://schemas.microsoft.com/office/infopath/2007/PartnerControls"/>
    </ocabb7c9111d45bd899af5c466959816>
    <dbbc9c633c5f4754b1034a3ab46523e2 xmlns="08335e42-d1bc-437b-8167-bcd0a260c3fa">
      <Terms xmlns="http://schemas.microsoft.com/office/infopath/2007/PartnerControls">
        <TermInfo xmlns="http://schemas.microsoft.com/office/infopath/2007/PartnerControls">
          <TermName xmlns="http://schemas.microsoft.com/office/infopath/2007/PartnerControls">Geschäftsleitung</TermName>
          <TermId xmlns="http://schemas.microsoft.com/office/infopath/2007/PartnerControls">b552b296-8d2d-4d33-a7ad-aebe9c252bb3</TermId>
        </TermInfo>
      </Terms>
    </dbbc9c633c5f4754b1034a3ab46523e2>
    <jaaca093f5ef470ba9b2314fc9830664 xmlns="08335e42-d1bc-437b-8167-bcd0a260c3fa">
      <Terms xmlns="http://schemas.microsoft.com/office/infopath/2007/PartnerControls">
        <TermInfo xmlns="http://schemas.microsoft.com/office/infopath/2007/PartnerControls">
          <TermName xmlns="http://schemas.microsoft.com/office/infopath/2007/PartnerControls">Ethik ＆ Recht</TermName>
          <TermId xmlns="http://schemas.microsoft.com/office/infopath/2007/PartnerControls">99fe498e-f492-4740-bb94-66676283e36c</TermId>
        </TermInfo>
      </Terms>
    </jaaca093f5ef470ba9b2314fc9830664>
    <h366f4db74674f7a86bb9813b5fe9203 xmlns="08335e42-d1bc-437b-8167-bcd0a260c3fa">
      <Terms xmlns="http://schemas.microsoft.com/office/infopath/2007/PartnerControls"/>
    </h366f4db74674f7a86bb9813b5fe9203>
    <MediaLengthInSeconds xmlns="b019e57a-f46a-45d6-a02c-3fe1ec43f0da" xsi:nil="true"/>
    <SharedWithUsers xmlns="08335e42-d1bc-437b-8167-bcd0a260c3fa">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A2E58F75D974D4399D2DD75DA38A585" ma:contentTypeVersion="29" ma:contentTypeDescription="Ein neues Dokument erstellen." ma:contentTypeScope="" ma:versionID="365659c3bfb9d75c56ec050fed29ecef">
  <xsd:schema xmlns:xsd="http://www.w3.org/2001/XMLSchema" xmlns:xs="http://www.w3.org/2001/XMLSchema" xmlns:p="http://schemas.microsoft.com/office/2006/metadata/properties" xmlns:ns2="08335e42-d1bc-437b-8167-bcd0a260c3fa" xmlns:ns3="b019e57a-f46a-45d6-a02c-3fe1ec43f0da" targetNamespace="http://schemas.microsoft.com/office/2006/metadata/properties" ma:root="true" ma:fieldsID="9f6a220a5b7c0f56983ce83758efa823" ns2:_="" ns3:_="">
    <xsd:import namespace="08335e42-d1bc-437b-8167-bcd0a260c3fa"/>
    <xsd:import namespace="b019e57a-f46a-45d6-a02c-3fe1ec43f0da"/>
    <xsd:element name="properties">
      <xsd:complexType>
        <xsd:sequence>
          <xsd:element name="documentManagement">
            <xsd:complexType>
              <xsd:all>
                <xsd:element ref="ns2:ocabb7c9111d45bd899af5c466959816" minOccurs="0"/>
                <xsd:element ref="ns2:ja5e11d7f7134c31ad79634a5e80ccff" minOccurs="0"/>
                <xsd:element ref="ns2:dbbc9c633c5f4754b1034a3ab46523e2" minOccurs="0"/>
                <xsd:element ref="ns2:o4dc896029c24eb98bb4e34db961ba48" minOccurs="0"/>
                <xsd:element ref="ns2:jaaca093f5ef470ba9b2314fc9830664" minOccurs="0"/>
                <xsd:element ref="ns2:h366f4db74674f7a86bb9813b5fe9203" minOccurs="0"/>
                <xsd:element ref="ns2:TaxCatchAll" minOccurs="0"/>
                <xsd:element ref="ns3:MediaServiceMetadata" minOccurs="0"/>
                <xsd:element ref="ns3:MediaServiceFastMetadata" minOccurs="0"/>
                <xsd:element ref="ns3:MediaServiceAutoKeyPoints" minOccurs="0"/>
                <xsd:element ref="ns3:MediaServiceKeyPoints" minOccurs="0"/>
                <xsd:element ref="ns2:SharedWithUsers" minOccurs="0"/>
                <xsd:element ref="ns2: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335e42-d1bc-437b-8167-bcd0a260c3fa" elementFormDefault="qualified">
    <xsd:import namespace="http://schemas.microsoft.com/office/2006/documentManagement/types"/>
    <xsd:import namespace="http://schemas.microsoft.com/office/infopath/2007/PartnerControls"/>
    <xsd:element name="ocabb7c9111d45bd899af5c466959816" ma:index="8" nillable="true" ma:taxonomy="true" ma:internalName="ocabb7c9111d45bd899af5c466959816" ma:taxonomyFieldName="Dokumententyp" ma:displayName="Dokumententyp" ma:default="" ma:fieldId="{8cabb7c9-111d-45bd-899a-f5c466959816}" ma:sspId="d2955659-770c-425f-ae21-327d84164290" ma:termSetId="68069851-1c22-4ccf-827e-37ed37deaf30" ma:anchorId="00000000-0000-0000-0000-000000000000" ma:open="false" ma:isKeyword="false">
      <xsd:complexType>
        <xsd:sequence>
          <xsd:element ref="pc:Terms" minOccurs="0" maxOccurs="1"/>
        </xsd:sequence>
      </xsd:complexType>
    </xsd:element>
    <xsd:element name="ja5e11d7f7134c31ad79634a5e80ccff" ma:index="9" nillable="true" ma:taxonomy="true" ma:internalName="ja5e11d7f7134c31ad79634a5e80ccff" ma:taxonomyFieldName="Dokumentenklasse" ma:displayName="Dokumentenklasse" ma:default="" ma:fieldId="{3a5e11d7-f713-4c31-ad79-634a5e80ccff}" ma:sspId="d2955659-770c-425f-ae21-327d84164290" ma:termSetId="c4e9a200-d8b4-4a46-97a4-f144544fbaea" ma:anchorId="00000000-0000-0000-0000-000000000000" ma:open="false" ma:isKeyword="false">
      <xsd:complexType>
        <xsd:sequence>
          <xsd:element ref="pc:Terms" minOccurs="0" maxOccurs="1"/>
        </xsd:sequence>
      </xsd:complexType>
    </xsd:element>
    <xsd:element name="dbbc9c633c5f4754b1034a3ab46523e2" ma:index="10" nillable="true" ma:taxonomy="true" ma:internalName="dbbc9c633c5f4754b1034a3ab46523e2" ma:taxonomyFieldName="Abteilung" ma:displayName="Abteilung" ma:default="1;#Geschäftsleitung|b552b296-8d2d-4d33-a7ad-aebe9c252bb3" ma:fieldId="{dbbc9c63-3c5f-4754-b103-4a3ab46523e2}" ma:sspId="d2955659-770c-425f-ae21-327d84164290" ma:termSetId="e80770ea-b1a7-4e8a-9c4e-94778d08a071" ma:anchorId="00000000-0000-0000-0000-000000000000" ma:open="false" ma:isKeyword="false">
      <xsd:complexType>
        <xsd:sequence>
          <xsd:element ref="pc:Terms" minOccurs="0" maxOccurs="1"/>
        </xsd:sequence>
      </xsd:complexType>
    </xsd:element>
    <xsd:element name="o4dc896029c24eb98bb4e34db961ba48" ma:index="11" nillable="true" ma:taxonomy="true" ma:internalName="o4dc896029c24eb98bb4e34db961ba48" ma:taxonomyFieldName="Bereich" ma:displayName="Bereich" ma:default="2;#Sekretariat|af038c2f-df91-4c85-acaa-ee4a40e0e7ec" ma:fieldId="{84dc8960-29c2-4eb9-8bb4-e34db961ba48}" ma:sspId="d2955659-770c-425f-ae21-327d84164290" ma:termSetId="cc48cfc8-3362-46d4-8ace-de1366a2350b" ma:anchorId="00000000-0000-0000-0000-000000000000" ma:open="false" ma:isKeyword="false">
      <xsd:complexType>
        <xsd:sequence>
          <xsd:element ref="pc:Terms" minOccurs="0" maxOccurs="1"/>
        </xsd:sequence>
      </xsd:complexType>
    </xsd:element>
    <xsd:element name="jaaca093f5ef470ba9b2314fc9830664" ma:index="12" nillable="true" ma:taxonomy="true" ma:internalName="jaaca093f5ef470ba9b2314fc9830664" ma:taxonomyFieldName="Ressort" ma:displayName="Ressort" ma:default="3;#Ethik ＆ Recht|99fe498e-f492-4740-bb94-66676283e36c" ma:fieldId="{3aaca093-f5ef-470b-a9b2-314fc9830664}" ma:sspId="d2955659-770c-425f-ae21-327d84164290" ma:termSetId="3c1a3ccb-e8d0-44a6-98ec-bd8ff75e2dd5" ma:anchorId="00000000-0000-0000-0000-000000000000" ma:open="false" ma:isKeyword="false">
      <xsd:complexType>
        <xsd:sequence>
          <xsd:element ref="pc:Terms" minOccurs="0" maxOccurs="1"/>
        </xsd:sequence>
      </xsd:complexType>
    </xsd:element>
    <xsd:element name="h366f4db74674f7a86bb9813b5fe9203" ma:index="13" nillable="true" ma:taxonomy="true" ma:internalName="h366f4db74674f7a86bb9813b5fe9203" ma:taxonomyFieldName="Fachgruppe" ma:displayName="Fachgruppe" ma:default="" ma:fieldId="{1366f4db-7467-4f7a-86bb-9813b5fe9203}" ma:sspId="d2955659-770c-425f-ae21-327d84164290" ma:termSetId="2167ba34-ee52-491f-b5fe-52aaa9efc096" ma:anchorId="00000000-0000-0000-0000-000000000000" ma:open="false" ma:isKeyword="false">
      <xsd:complexType>
        <xsd:sequence>
          <xsd:element ref="pc:Terms" minOccurs="0" maxOccurs="1"/>
        </xsd:sequence>
      </xsd:complexType>
    </xsd:element>
    <xsd:element name="TaxCatchAll" ma:index="15" nillable="true" ma:displayName="Taxonomiespalte &quot;Alle abfangen&quot;" ma:hidden="true" ma:list="{aa0a2ba2-d614-456e-8e94-60851d458331}" ma:internalName="TaxCatchAll" ma:showField="CatchAllData" ma:web="08335e42-d1bc-437b-8167-bcd0a260c3fa">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019e57a-f46a-45d6-a02c-3fe1ec43f0da" elementFormDefault="qualified">
    <xsd:import namespace="http://schemas.microsoft.com/office/2006/documentManagement/types"/>
    <xsd:import namespace="http://schemas.microsoft.com/office/infopath/2007/PartnerControls"/>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ServiceAutoTags" ma:index="27" nillable="true" ma:displayName="Tags" ma:internalName="MediaServiceAutoTags" ma:readOnly="true">
      <xsd:simpleType>
        <xsd:restriction base="dms:Text"/>
      </xsd:simpleType>
    </xsd:element>
    <xsd:element name="MediaServiceOCR" ma:index="28" nillable="true" ma:displayName="Extracted Text" ma:internalName="MediaServiceOCR" ma:readOnly="true">
      <xsd:simpleType>
        <xsd:restriction base="dms:Note">
          <xsd:maxLength value="255"/>
        </xsd:restriction>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DateTaken" ma:index="31" nillable="true" ma:displayName="MediaServiceDateTaken" ma:hidden="true" ma:internalName="MediaServiceDateTaken" ma:readOnly="true">
      <xsd:simpleType>
        <xsd:restriction base="dms:Text"/>
      </xsd:simpleType>
    </xsd:element>
    <xsd:element name="lcf76f155ced4ddcb4097134ff3c332f" ma:index="33" nillable="true" ma:taxonomy="true" ma:internalName="lcf76f155ced4ddcb4097134ff3c332f" ma:taxonomyFieldName="MediaServiceImageTags" ma:displayName="Bildmarkierungen" ma:readOnly="false" ma:fieldId="{5cf76f15-5ced-4ddc-b409-7134ff3c332f}" ma:taxonomyMulti="true" ma:sspId="d2955659-770c-425f-ae21-327d84164290" ma:termSetId="09814cd3-568e-fe90-9814-8d621ff8fb84" ma:anchorId="fba54fb3-c3e1-fe81-a776-ca4b69148c4d" ma:open="true" ma:isKeyword="false">
      <xsd:complexType>
        <xsd:sequence>
          <xsd:element ref="pc:Terms" minOccurs="0" maxOccurs="1"/>
        </xsd:sequence>
      </xsd:complexType>
    </xsd:element>
    <xsd:element name="MediaLengthInSeconds" ma:index="34" nillable="true" ma:displayName="MediaLengthInSeconds" ma:hidden="true" ma:internalName="MediaLengthInSeconds" ma:readOnly="true">
      <xsd:simpleType>
        <xsd:restriction base="dms:Unknown"/>
      </xsd:simpleType>
    </xsd:element>
    <xsd:element name="MediaServiceObjectDetectorVersions" ma:index="35" nillable="true" ma:displayName="MediaServiceObjectDetectorVersions" ma:hidden="true" ma:indexed="true" ma:internalName="MediaServiceObjectDetectorVersions" ma:readOnly="true">
      <xsd:simpleType>
        <xsd:restriction base="dms:Text"/>
      </xsd:simpleType>
    </xsd:element>
    <xsd:element name="MediaServiceSearchProperties" ma:index="3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D161CF-6A6F-4D41-82FE-A89D116B06AE}">
  <ds:schemaRefs>
    <ds:schemaRef ds:uri="http://purl.org/dc/terms/"/>
    <ds:schemaRef ds:uri="b019e57a-f46a-45d6-a02c-3fe1ec43f0da"/>
    <ds:schemaRef ds:uri="http://schemas.microsoft.com/office/2006/documentManagement/types"/>
    <ds:schemaRef ds:uri="08335e42-d1bc-437b-8167-bcd0a260c3fa"/>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4CDCC6B-8B58-40A5-9625-111337D63B51}">
  <ds:schemaRefs>
    <ds:schemaRef ds:uri="http://schemas.microsoft.com/sharepoint/v3/contenttype/forms"/>
  </ds:schemaRefs>
</ds:datastoreItem>
</file>

<file path=customXml/itemProps3.xml><?xml version="1.0" encoding="utf-8"?>
<ds:datastoreItem xmlns:ds="http://schemas.openxmlformats.org/officeDocument/2006/customXml" ds:itemID="{42B84D95-06F3-42FE-8889-C9D080B55BEE}">
  <ds:schemaRefs>
    <ds:schemaRef ds:uri="08335e42-d1bc-437b-8167-bcd0a260c3fa"/>
    <ds:schemaRef ds:uri="b019e57a-f46a-45d6-a02c-3fe1ec43f0d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1820</Words>
  <Application>Microsoft Office PowerPoint</Application>
  <PresentationFormat>Benutzerdefiniert</PresentationFormat>
  <Paragraphs>208</Paragraphs>
  <Slides>22</Slides>
  <Notes>22</Notes>
  <HiddenSlides>0</HiddenSlides>
  <MMClips>1</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22</vt:i4>
      </vt:variant>
    </vt:vector>
  </HeadingPairs>
  <TitlesOfParts>
    <vt:vector size="32" baseType="lpstr">
      <vt:lpstr>DIN Next Slab Pro 2</vt:lpstr>
      <vt:lpstr>Arial</vt:lpstr>
      <vt:lpstr>Open Sans</vt:lpstr>
      <vt:lpstr>DIN Next Slab Pro 1 Bold</vt:lpstr>
      <vt:lpstr>GTAmerica</vt:lpstr>
      <vt:lpstr>myriad-pro</vt:lpstr>
      <vt:lpstr>Calibri</vt:lpstr>
      <vt:lpstr>DIN Next Slab Pro 1</vt:lpstr>
      <vt:lpstr>Office Theme</vt:lpstr>
      <vt:lpstr>Acrobat Document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Ethik-Statut des Schweizer Sports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Grundfoliensatz Ethik &amp; Recht</dc:title>
  <dc:creator>ethik-recht@stv-fsg.ch</dc:creator>
  <cp:lastModifiedBy>Heer Ramona</cp:lastModifiedBy>
  <cp:revision>2</cp:revision>
  <dcterms:created xsi:type="dcterms:W3CDTF">2006-08-16T00:00:00Z</dcterms:created>
  <dcterms:modified xsi:type="dcterms:W3CDTF">2024-02-28T10:20:34Z</dcterms:modified>
  <dc:identifier>DAFkqwi6lVc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0x0101008A2E58F75D974D4399D2DD75DA38A585</vt:lpwstr>
  </property>
  <property fmtid="{D5CDD505-2E9C-101B-9397-08002B2CF9AE}" pid="3" name="xd_ProgID">
    <vt:lpwstr/>
  </property>
  <property fmtid="{D5CDD505-2E9C-101B-9397-08002B2CF9AE}" pid="4" name="MediaServiceImageTags">
    <vt:lpwstr/>
  </property>
  <property fmtid="{D5CDD505-2E9C-101B-9397-08002B2CF9AE}" pid="5" name="Dokumentenklasse">
    <vt:lpwstr/>
  </property>
  <property fmtid="{D5CDD505-2E9C-101B-9397-08002B2CF9AE}" pid="6" name="ComplianceAssetId">
    <vt:lpwstr/>
  </property>
  <property fmtid="{D5CDD505-2E9C-101B-9397-08002B2CF9AE}" pid="7" name="TemplateUrl">
    <vt:lpwstr/>
  </property>
  <property fmtid="{D5CDD505-2E9C-101B-9397-08002B2CF9AE}" pid="8" name="Bereich">
    <vt:lpwstr>2;#Sekretariat|af038c2f-df91-4c85-acaa-ee4a40e0e7ec</vt:lpwstr>
  </property>
  <property fmtid="{D5CDD505-2E9C-101B-9397-08002B2CF9AE}" pid="9" name="_ExtendedDescription">
    <vt:lpwstr/>
  </property>
  <property fmtid="{D5CDD505-2E9C-101B-9397-08002B2CF9AE}" pid="10" name="Fachgruppe">
    <vt:lpwstr/>
  </property>
  <property fmtid="{D5CDD505-2E9C-101B-9397-08002B2CF9AE}" pid="11" name="TriggerFlowInfo">
    <vt:lpwstr/>
  </property>
  <property fmtid="{D5CDD505-2E9C-101B-9397-08002B2CF9AE}" pid="12" name="Abteilung">
    <vt:lpwstr>1;#Geschäftsleitung|b552b296-8d2d-4d33-a7ad-aebe9c252bb3</vt:lpwstr>
  </property>
  <property fmtid="{D5CDD505-2E9C-101B-9397-08002B2CF9AE}" pid="13" name="Dokumententyp">
    <vt:lpwstr/>
  </property>
  <property fmtid="{D5CDD505-2E9C-101B-9397-08002B2CF9AE}" pid="14" name="xd_Signature">
    <vt:lpwstr/>
  </property>
  <property fmtid="{D5CDD505-2E9C-101B-9397-08002B2CF9AE}" pid="15" name="Ressort">
    <vt:lpwstr>3;#Ethik ＆ Recht|99fe498e-f492-4740-bb94-66676283e36c</vt:lpwstr>
  </property>
</Properties>
</file>